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6"/>
  </p:notesMasterIdLst>
  <p:handoutMasterIdLst>
    <p:handoutMasterId r:id="rId17"/>
  </p:handoutMasterIdLst>
  <p:sldIdLst>
    <p:sldId id="2439" r:id="rId5"/>
    <p:sldId id="260" r:id="rId6"/>
    <p:sldId id="2440" r:id="rId7"/>
    <p:sldId id="2441" r:id="rId8"/>
    <p:sldId id="2442" r:id="rId9"/>
    <p:sldId id="2443" r:id="rId10"/>
    <p:sldId id="2444" r:id="rId11"/>
    <p:sldId id="2445" r:id="rId12"/>
    <p:sldId id="2446" r:id="rId13"/>
    <p:sldId id="2448" r:id="rId14"/>
    <p:sldId id="2447" r:id="rId15"/>
  </p:sldIdLst>
  <p:sldSz cx="12192000"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3342"/>
    <a:srgbClr val="C0F400"/>
    <a:srgbClr val="05EE55"/>
    <a:srgbClr val="038B30"/>
    <a:srgbClr val="05D74D"/>
    <a:srgbClr val="663300"/>
    <a:srgbClr val="04C0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84948" autoAdjust="0"/>
  </p:normalViewPr>
  <p:slideViewPr>
    <p:cSldViewPr snapToGrid="0">
      <p:cViewPr varScale="1">
        <p:scale>
          <a:sx n="91" d="100"/>
          <a:sy n="91" d="100"/>
        </p:scale>
        <p:origin x="302" y="101"/>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4265FD-4E3F-4008-BF0D-92438DDF38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411FABC-D2A4-4DDD-AE15-415703DDD3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B9CF0-A540-4793-A5F3-F4917CFDDCB6}" type="datetimeFigureOut">
              <a:rPr lang="en-US" smtClean="0"/>
              <a:t>6/28/2023</a:t>
            </a:fld>
            <a:endParaRPr lang="en-US" dirty="0"/>
          </a:p>
        </p:txBody>
      </p:sp>
      <p:sp>
        <p:nvSpPr>
          <p:cNvPr id="4" name="Footer Placeholder 3">
            <a:extLst>
              <a:ext uri="{FF2B5EF4-FFF2-40B4-BE49-F238E27FC236}">
                <a16:creationId xmlns:a16="http://schemas.microsoft.com/office/drawing/2014/main" id="{27EBBAB0-AE2E-4EA6-BE3D-A8C4DA4007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1D462F-4914-49FC-A851-7FFFE9D6E8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422B72-BD1C-4F41-B10E-CA0BEB17901E}" type="slidenum">
              <a:rPr lang="en-US" smtClean="0"/>
              <a:t>‹#›</a:t>
            </a:fld>
            <a:endParaRPr lang="en-US" dirty="0"/>
          </a:p>
        </p:txBody>
      </p:sp>
    </p:spTree>
    <p:extLst>
      <p:ext uri="{BB962C8B-B14F-4D97-AF65-F5344CB8AC3E}">
        <p14:creationId xmlns:p14="http://schemas.microsoft.com/office/powerpoint/2010/main" val="3531907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03753-A5BE-4D79-AEA9-C0A65A6F8851}" type="datetimeFigureOut">
              <a:rPr lang="en-US" smtClean="0"/>
              <a:t>6/28/2023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BE989-76B8-4F13-9267-01FDA45C437A}" type="slidenum">
              <a:rPr lang="en-US" smtClean="0"/>
              <a:t>‹#›</a:t>
            </a:fld>
            <a:endParaRPr lang="en-US" dirty="0"/>
          </a:p>
        </p:txBody>
      </p:sp>
    </p:spTree>
    <p:extLst>
      <p:ext uri="{BB962C8B-B14F-4D97-AF65-F5344CB8AC3E}">
        <p14:creationId xmlns:p14="http://schemas.microsoft.com/office/powerpoint/2010/main" val="316973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3BE989-76B8-4F13-9267-01FDA45C437A}" type="slidenum">
              <a:rPr lang="en-US" smtClean="0"/>
              <a:t>1</a:t>
            </a:fld>
            <a:endParaRPr lang="en-US" dirty="0"/>
          </a:p>
        </p:txBody>
      </p:sp>
    </p:spTree>
    <p:extLst>
      <p:ext uri="{BB962C8B-B14F-4D97-AF65-F5344CB8AC3E}">
        <p14:creationId xmlns:p14="http://schemas.microsoft.com/office/powerpoint/2010/main" val="1475698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2</a:t>
            </a:fld>
            <a:endParaRPr lang="en-US" dirty="0"/>
          </a:p>
        </p:txBody>
      </p:sp>
    </p:spTree>
    <p:extLst>
      <p:ext uri="{BB962C8B-B14F-4D97-AF65-F5344CB8AC3E}">
        <p14:creationId xmlns:p14="http://schemas.microsoft.com/office/powerpoint/2010/main" val="1744464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6</a:t>
            </a:fld>
            <a:endParaRPr lang="en-US" dirty="0"/>
          </a:p>
        </p:txBody>
      </p:sp>
    </p:spTree>
    <p:extLst>
      <p:ext uri="{BB962C8B-B14F-4D97-AF65-F5344CB8AC3E}">
        <p14:creationId xmlns:p14="http://schemas.microsoft.com/office/powerpoint/2010/main" val="2110587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7</a:t>
            </a:fld>
            <a:endParaRPr lang="en-US" dirty="0"/>
          </a:p>
        </p:txBody>
      </p:sp>
    </p:spTree>
    <p:extLst>
      <p:ext uri="{BB962C8B-B14F-4D97-AF65-F5344CB8AC3E}">
        <p14:creationId xmlns:p14="http://schemas.microsoft.com/office/powerpoint/2010/main" val="4099437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9FB41AE7-07AD-43D7-9418-6D32BE5E3192}"/>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7686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6" name="Content Placeholder 2">
            <a:extLst>
              <a:ext uri="{FF2B5EF4-FFF2-40B4-BE49-F238E27FC236}">
                <a16:creationId xmlns:a16="http://schemas.microsoft.com/office/drawing/2014/main" id="{E20B4D13-5F10-4886-AF0F-09B6ABB5C3BF}"/>
              </a:ext>
            </a:extLst>
          </p:cNvPr>
          <p:cNvSpPr>
            <a:spLocks noGrp="1"/>
          </p:cNvSpPr>
          <p:nvPr>
            <p:ph sz="half" idx="1"/>
          </p:nvPr>
        </p:nvSpPr>
        <p:spPr>
          <a:xfrm>
            <a:off x="571500" y="1431586"/>
            <a:ext cx="3467099"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
        <p:nvSpPr>
          <p:cNvPr id="19" name="Content Placeholder 3">
            <a:extLst>
              <a:ext uri="{FF2B5EF4-FFF2-40B4-BE49-F238E27FC236}">
                <a16:creationId xmlns:a16="http://schemas.microsoft.com/office/drawing/2014/main" id="{EE7BCAD4-8DB6-482F-8DC0-F6D653F92219}"/>
              </a:ext>
            </a:extLst>
          </p:cNvPr>
          <p:cNvSpPr>
            <a:spLocks noGrp="1"/>
          </p:cNvSpPr>
          <p:nvPr>
            <p:ph sz="half" idx="2"/>
          </p:nvPr>
        </p:nvSpPr>
        <p:spPr>
          <a:xfrm>
            <a:off x="8153394" y="1431586"/>
            <a:ext cx="3467106"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Tree>
    <p:extLst>
      <p:ext uri="{BB962C8B-B14F-4D97-AF65-F5344CB8AC3E}">
        <p14:creationId xmlns:p14="http://schemas.microsoft.com/office/powerpoint/2010/main" val="3815244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4" name="Text Placeholder 4">
            <a:extLst>
              <a:ext uri="{FF2B5EF4-FFF2-40B4-BE49-F238E27FC236}">
                <a16:creationId xmlns:a16="http://schemas.microsoft.com/office/drawing/2014/main" id="{17A78D63-E00C-4155-A5B2-B3431A09ACB4}"/>
              </a:ext>
            </a:extLst>
          </p:cNvPr>
          <p:cNvSpPr>
            <a:spLocks noGrp="1"/>
          </p:cNvSpPr>
          <p:nvPr>
            <p:ph type="body" sz="quarter" idx="3"/>
          </p:nvPr>
        </p:nvSpPr>
        <p:spPr>
          <a:xfrm>
            <a:off x="8153395" y="1061132"/>
            <a:ext cx="3464721" cy="823912"/>
          </a:xfrm>
          <a:ln>
            <a:noFill/>
          </a:ln>
        </p:spPr>
        <p:txBody>
          <a:bodyPr vert="horz" lIns="91440" tIns="45720" rIns="91440" bIns="45720" rtlCol="0" anchor="ctr">
            <a:normAutofit/>
          </a:bodyPr>
          <a:lstStyle>
            <a:lvl1pPr marL="0" indent="0">
              <a:buNone/>
              <a:defRPr lang="en-US" sz="2400" b="1" dirty="0">
                <a:latin typeface="+mj-lt"/>
              </a:defRPr>
            </a:lvl1pPr>
          </a:lstStyle>
          <a:p>
            <a:pPr marL="228600" lvl="0" indent="-228600" algn="ctr"/>
            <a:r>
              <a:rPr lang="en-US"/>
              <a:t>Click to edit Master text styles</a:t>
            </a:r>
          </a:p>
        </p:txBody>
      </p:sp>
      <p:sp>
        <p:nvSpPr>
          <p:cNvPr id="15" name="Content Placeholder 5">
            <a:extLst>
              <a:ext uri="{FF2B5EF4-FFF2-40B4-BE49-F238E27FC236}">
                <a16:creationId xmlns:a16="http://schemas.microsoft.com/office/drawing/2014/main" id="{60C17447-B870-4054-B568-8B6B321EC5B7}"/>
              </a:ext>
            </a:extLst>
          </p:cNvPr>
          <p:cNvSpPr>
            <a:spLocks noGrp="1"/>
          </p:cNvSpPr>
          <p:nvPr>
            <p:ph sz="quarter" idx="4"/>
          </p:nvPr>
        </p:nvSpPr>
        <p:spPr>
          <a:xfrm>
            <a:off x="8153394" y="2108201"/>
            <a:ext cx="3464722" cy="3684588"/>
          </a:xfrm>
        </p:spPr>
        <p:txBody>
          <a:bodyPr vert="horz" lIns="91440" tIns="45720" rIns="91440" bIns="45720" rtlCol="0">
            <a:normAutofit/>
          </a:bodyPr>
          <a:lstStyle>
            <a:lvl1pPr marL="228600" indent="-228600">
              <a:defRPr lang="en-US" sz="1600" kern="1200" dirty="0">
                <a:solidFill>
                  <a:schemeClr val="bg1"/>
                </a:solidFill>
                <a:latin typeface="+mn-lt"/>
                <a:ea typeface="+mn-ea"/>
                <a:cs typeface="+mn-cs"/>
              </a:defRPr>
            </a:lvl1pPr>
            <a:lvl2pPr>
              <a:defRPr lang="en-US" sz="1400" dirty="0"/>
            </a:lvl2pPr>
            <a:lvl3pPr>
              <a:defRPr lang="en-US" sz="1200" dirty="0"/>
            </a:lvl3pPr>
            <a:lvl4pPr>
              <a:defRPr lang="en-US" sz="1100" dirty="0"/>
            </a:lvl4pPr>
            <a:lvl5pPr>
              <a:defRPr lang="en-US" sz="1100" dirty="0"/>
            </a:lvl5pPr>
          </a:lstStyle>
          <a:p>
            <a:pPr marL="228600" lvl="0" indent="-228600" algn="l" defTabSz="914400" rtl="0" eaLnBrk="1" latinLnBrk="0" hangingPunct="1">
              <a:lnSpc>
                <a:spcPct val="150000"/>
              </a:lnSpc>
              <a:spcBef>
                <a:spcPts val="1000"/>
              </a:spcBef>
              <a:buFont typeface="Arial" panose="020B0604020202020204" pitchFamily="34" charset="0"/>
              <a:buChar char="•"/>
            </a:pPr>
            <a:r>
              <a:rPr lang="en-US"/>
              <a:t>Click to edit Master text styles</a:t>
            </a:r>
          </a:p>
          <a:p>
            <a:pPr marL="228600" lvl="1" indent="-228600" algn="l" defTabSz="914400" rtl="0" eaLnBrk="1" latinLnBrk="0" hangingPunct="1">
              <a:lnSpc>
                <a:spcPct val="150000"/>
              </a:lnSpc>
              <a:spcBef>
                <a:spcPts val="1000"/>
              </a:spcBef>
              <a:buFont typeface="Arial" panose="020B0604020202020204" pitchFamily="34" charset="0"/>
              <a:buChar char="•"/>
            </a:pPr>
            <a:r>
              <a:rPr lang="en-US"/>
              <a:t>Second level</a:t>
            </a:r>
          </a:p>
          <a:p>
            <a:pPr marL="228600" lvl="2" indent="-228600" algn="l" defTabSz="914400" rtl="0" eaLnBrk="1" latinLnBrk="0" hangingPunct="1">
              <a:lnSpc>
                <a:spcPct val="150000"/>
              </a:lnSpc>
              <a:spcBef>
                <a:spcPts val="1000"/>
              </a:spcBef>
              <a:buFont typeface="Arial" panose="020B0604020202020204" pitchFamily="34" charset="0"/>
              <a:buChar char="•"/>
            </a:pPr>
            <a:r>
              <a:rPr lang="en-US"/>
              <a:t>Third level</a:t>
            </a:r>
          </a:p>
          <a:p>
            <a:pPr marL="228600" lvl="3" indent="-228600" algn="l" defTabSz="914400" rtl="0" eaLnBrk="1" latinLnBrk="0" hangingPunct="1">
              <a:lnSpc>
                <a:spcPct val="150000"/>
              </a:lnSpc>
              <a:spcBef>
                <a:spcPts val="1000"/>
              </a:spcBef>
              <a:buFont typeface="Arial" panose="020B0604020202020204" pitchFamily="34" charset="0"/>
              <a:buChar char="•"/>
            </a:pPr>
            <a:r>
              <a:rPr lang="en-US"/>
              <a:t>Fourth level</a:t>
            </a:r>
          </a:p>
          <a:p>
            <a:pPr marL="228600" lvl="4" indent="-228600" algn="l" defTabSz="914400" rtl="0" eaLnBrk="1" latinLnBrk="0" hangingPunct="1">
              <a:lnSpc>
                <a:spcPct val="150000"/>
              </a:lnSpc>
              <a:spcBef>
                <a:spcPts val="1000"/>
              </a:spcBef>
              <a:buFont typeface="Arial" panose="020B0604020202020204" pitchFamily="34" charset="0"/>
              <a:buChar char="•"/>
            </a:pPr>
            <a:r>
              <a:rPr lang="en-US"/>
              <a:t>Fifth level</a:t>
            </a:r>
            <a:endParaRPr lang="en-US" dirty="0"/>
          </a:p>
        </p:txBody>
      </p:sp>
    </p:spTree>
    <p:extLst>
      <p:ext uri="{BB962C8B-B14F-4D97-AF65-F5344CB8AC3E}">
        <p14:creationId xmlns:p14="http://schemas.microsoft.com/office/powerpoint/2010/main" val="1696335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
        <p:nvSpPr>
          <p:cNvPr id="11" name="Content Placeholder 2">
            <a:extLst>
              <a:ext uri="{FF2B5EF4-FFF2-40B4-BE49-F238E27FC236}">
                <a16:creationId xmlns:a16="http://schemas.microsoft.com/office/drawing/2014/main" id="{9F3E8482-B43D-4B69-8645-6B735F91B920}"/>
              </a:ext>
            </a:extLst>
          </p:cNvPr>
          <p:cNvSpPr>
            <a:spLocks noGrp="1"/>
          </p:cNvSpPr>
          <p:nvPr>
            <p:ph idx="1"/>
          </p:nvPr>
        </p:nvSpPr>
        <p:spPr>
          <a:xfrm>
            <a:off x="6294478" y="587829"/>
            <a:ext cx="5326022" cy="527322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5DDDD410-5ABA-46A5-B282-F37437EFB673}"/>
              </a:ext>
            </a:extLst>
          </p:cNvPr>
          <p:cNvSpPr/>
          <p:nvPr userDrawn="1"/>
        </p:nvSpPr>
        <p:spPr>
          <a:xfrm>
            <a:off x="1159727" y="1224451"/>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9BC9CBF-CF7B-4E39-9FD1-961882EC596A}"/>
              </a:ext>
            </a:extLst>
          </p:cNvPr>
          <p:cNvSpPr/>
          <p:nvPr userDrawn="1"/>
        </p:nvSpPr>
        <p:spPr>
          <a:xfrm>
            <a:off x="657060" y="698704"/>
            <a:ext cx="4473025"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7A3D921-B9D5-42DC-9037-298968D94C95}"/>
              </a:ext>
            </a:extLst>
          </p:cNvPr>
          <p:cNvGrpSpPr/>
          <p:nvPr userDrawn="1"/>
        </p:nvGrpSpPr>
        <p:grpSpPr>
          <a:xfrm>
            <a:off x="657060" y="435124"/>
            <a:ext cx="5134751" cy="6215741"/>
            <a:chOff x="252031" y="391887"/>
            <a:chExt cx="7433283" cy="6215741"/>
          </a:xfrm>
        </p:grpSpPr>
        <p:sp>
          <p:nvSpPr>
            <p:cNvPr id="17" name="Rectangle 16">
              <a:extLst>
                <a:ext uri="{FF2B5EF4-FFF2-40B4-BE49-F238E27FC236}">
                  <a16:creationId xmlns:a16="http://schemas.microsoft.com/office/drawing/2014/main" id="{9BDB1890-91F2-49FC-B0F4-3F3FF11B6A1A}"/>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A62F937-16D4-4A6C-B247-D0A62BC6560D}"/>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9335681-5A6F-48BE-8160-2000D0F242FB}"/>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609601" y="2546851"/>
            <a:ext cx="4101084"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609601" y="1480457"/>
            <a:ext cx="4101084" cy="979308"/>
          </a:xfrm>
        </p:spPr>
        <p:txBody>
          <a:bodyPr anchor="b"/>
          <a:lstStyle>
            <a:lvl1pPr>
              <a:defRPr sz="3200" b="1">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4272915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a:t>Add a Footer</a:t>
            </a:r>
          </a:p>
        </p:txBody>
      </p:sp>
      <p:sp>
        <p:nvSpPr>
          <p:cNvPr id="2" name="Slide Number Placeholder 1">
            <a:extLst>
              <a:ext uri="{FF2B5EF4-FFF2-40B4-BE49-F238E27FC236}">
                <a16:creationId xmlns:a16="http://schemas.microsoft.com/office/drawing/2014/main" id="{34A85DE8-81C6-4A53-8754-137A795CA5EA}"/>
              </a:ext>
            </a:extLst>
          </p:cNvPr>
          <p:cNvSpPr>
            <a:spLocks noGrp="1"/>
          </p:cNvSpPr>
          <p:nvPr>
            <p:ph type="sldNum" sz="quarter" idx="11"/>
          </p:nvPr>
        </p:nvSpPr>
        <p:spPr/>
        <p:txBody>
          <a:bodyPr/>
          <a:lstStyle/>
          <a:p>
            <a:fld id="{8C2E478F-E849-4A8C-AF1F-CBCC78A7CBFA}" type="slidenum">
              <a:rPr lang="en-US" noProof="0" smtClean="0"/>
              <a:pPr/>
              <a:t>‹#›</a:t>
            </a:fld>
            <a:endParaRPr lang="en-US" noProof="0"/>
          </a:p>
        </p:txBody>
      </p:sp>
      <p:sp>
        <p:nvSpPr>
          <p:cNvPr id="3" name="Title 2">
            <a:extLst>
              <a:ext uri="{FF2B5EF4-FFF2-40B4-BE49-F238E27FC236}">
                <a16:creationId xmlns:a16="http://schemas.microsoft.com/office/drawing/2014/main" id="{0A66073F-5CD2-4EAC-890A-F6BB43D2BD6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49817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a:t>Add a Footer</a:t>
            </a:r>
          </a:p>
        </p:txBody>
      </p:sp>
      <p:sp>
        <p:nvSpPr>
          <p:cNvPr id="2" name="Slide Number Placeholder 1">
            <a:extLst>
              <a:ext uri="{FF2B5EF4-FFF2-40B4-BE49-F238E27FC236}">
                <a16:creationId xmlns:a16="http://schemas.microsoft.com/office/drawing/2014/main" id="{34A85DE8-81C6-4A53-8754-137A795CA5EA}"/>
              </a:ext>
            </a:extLst>
          </p:cNvPr>
          <p:cNvSpPr>
            <a:spLocks noGrp="1"/>
          </p:cNvSpPr>
          <p:nvPr>
            <p:ph type="sldNum" sz="quarter" idx="11"/>
          </p:nvPr>
        </p:nvSpPr>
        <p:spPr/>
        <p:txBody>
          <a:bodyPr/>
          <a:lstStyle/>
          <a:p>
            <a:fld id="{8C2E478F-E849-4A8C-AF1F-CBCC78A7CBFA}" type="slidenum">
              <a:rPr lang="en-US" noProof="0" smtClean="0"/>
              <a:pPr/>
              <a:t>‹#›</a:t>
            </a:fld>
            <a:endParaRPr lang="en-US" noProof="0"/>
          </a:p>
        </p:txBody>
      </p:sp>
      <p:sp>
        <p:nvSpPr>
          <p:cNvPr id="3" name="Title 2">
            <a:extLst>
              <a:ext uri="{FF2B5EF4-FFF2-40B4-BE49-F238E27FC236}">
                <a16:creationId xmlns:a16="http://schemas.microsoft.com/office/drawing/2014/main" id="{0A66073F-5CD2-4EAC-890A-F6BB43D2BD6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805804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78571B4-4133-4DE5-AD8F-A341842CBE58}"/>
              </a:ext>
            </a:extLst>
          </p:cNvPr>
          <p:cNvSpPr>
            <a:spLocks noGrp="1"/>
          </p:cNvSpPr>
          <p:nvPr>
            <p:ph type="ftr" sz="quarter" idx="10"/>
          </p:nvPr>
        </p:nvSpPr>
        <p:spPr/>
        <p:txBody>
          <a:bodyPr/>
          <a:lstStyle/>
          <a:p>
            <a:r>
              <a:rPr lang="en-US" dirty="0"/>
              <a:t>Add a Footer</a:t>
            </a:r>
          </a:p>
        </p:txBody>
      </p:sp>
      <p:sp>
        <p:nvSpPr>
          <p:cNvPr id="7" name="Slide Number Placeholder 6">
            <a:extLst>
              <a:ext uri="{FF2B5EF4-FFF2-40B4-BE49-F238E27FC236}">
                <a16:creationId xmlns:a16="http://schemas.microsoft.com/office/drawing/2014/main" id="{CB65AC00-5FCA-4A4E-A036-2FCBDEAF17D9}"/>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5880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4919153" cy="6858000"/>
          </a:xfrm>
          <a:solidFill>
            <a:schemeClr val="bg1">
              <a:lumMod val="5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B42DCA22-1DF2-42CB-8741-F0CE575EAFE9}"/>
              </a:ext>
            </a:extLst>
          </p:cNvPr>
          <p:cNvSpPr>
            <a:spLocks noGrp="1"/>
          </p:cNvSpPr>
          <p:nvPr>
            <p:ph type="title"/>
          </p:nvPr>
        </p:nvSpPr>
        <p:spPr>
          <a:xfrm>
            <a:off x="437804" y="1676400"/>
            <a:ext cx="5196241" cy="3352800"/>
          </a:xfrm>
        </p:spPr>
        <p:txBody>
          <a:bodyPr>
            <a:normAutofit/>
          </a:bodyPr>
          <a:lstStyle>
            <a:lvl1pPr>
              <a:defRPr sz="4400" b="1" spc="30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CDD89F3-6B87-4C54-83B9-A6481CB4FC3A}"/>
              </a:ext>
            </a:extLst>
          </p:cNvPr>
          <p:cNvSpPr>
            <a:spLocks noGrp="1"/>
          </p:cNvSpPr>
          <p:nvPr>
            <p:ph idx="1"/>
          </p:nvPr>
        </p:nvSpPr>
        <p:spPr>
          <a:xfrm>
            <a:off x="7639394" y="365125"/>
            <a:ext cx="4114801"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Graphic 10">
            <a:extLst>
              <a:ext uri="{FF2B5EF4-FFF2-40B4-BE49-F238E27FC236}">
                <a16:creationId xmlns:a16="http://schemas.microsoft.com/office/drawing/2014/main" id="{479D679C-E90D-4916-BCE6-71C32B831E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6" name="Footer Placeholder 5">
            <a:extLst>
              <a:ext uri="{FF2B5EF4-FFF2-40B4-BE49-F238E27FC236}">
                <a16:creationId xmlns:a16="http://schemas.microsoft.com/office/drawing/2014/main" id="{39C200B3-102B-4BB6-AEB0-D99EE027F096}"/>
              </a:ext>
            </a:extLst>
          </p:cNvPr>
          <p:cNvSpPr>
            <a:spLocks noGrp="1"/>
          </p:cNvSpPr>
          <p:nvPr>
            <p:ph type="ftr" sz="quarter" idx="16"/>
          </p:nvPr>
        </p:nvSpPr>
        <p:spPr/>
        <p:txBody>
          <a:bodyPr/>
          <a:lstStyle/>
          <a:p>
            <a:r>
              <a:rPr lang="en-US" dirty="0"/>
              <a:t>Add a Footer</a:t>
            </a:r>
          </a:p>
        </p:txBody>
      </p:sp>
      <p:sp>
        <p:nvSpPr>
          <p:cNvPr id="7" name="Slide Number Placeholder 6">
            <a:extLst>
              <a:ext uri="{FF2B5EF4-FFF2-40B4-BE49-F238E27FC236}">
                <a16:creationId xmlns:a16="http://schemas.microsoft.com/office/drawing/2014/main" id="{8B450C90-6D4A-4D50-B15D-91C587AABC61}"/>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1417623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9927771" cy="6858000"/>
          </a:xfrm>
          <a:solidFill>
            <a:schemeClr val="bg1">
              <a:lumMod val="50000"/>
            </a:schemeClr>
          </a:solidFill>
        </p:spPr>
        <p:txBody>
          <a:bodyPr/>
          <a:lstStyle/>
          <a:p>
            <a:r>
              <a:rPr lang="en-US"/>
              <a:t>Click icon to add picture</a:t>
            </a:r>
            <a:endParaRPr lang="en-US" dirty="0"/>
          </a:p>
        </p:txBody>
      </p:sp>
      <p:grpSp>
        <p:nvGrpSpPr>
          <p:cNvPr id="12" name="Group 11">
            <a:extLst>
              <a:ext uri="{FF2B5EF4-FFF2-40B4-BE49-F238E27FC236}">
                <a16:creationId xmlns:a16="http://schemas.microsoft.com/office/drawing/2014/main" id="{99325050-38BE-4AB2-B450-8DC9C0EDD386}"/>
              </a:ext>
            </a:extLst>
          </p:cNvPr>
          <p:cNvGrpSpPr/>
          <p:nvPr userDrawn="1"/>
        </p:nvGrpSpPr>
        <p:grpSpPr>
          <a:xfrm>
            <a:off x="883522" y="408327"/>
            <a:ext cx="5276606" cy="5768636"/>
            <a:chOff x="883522" y="408327"/>
            <a:chExt cx="5276606" cy="5768636"/>
          </a:xfrm>
        </p:grpSpPr>
        <p:sp>
          <p:nvSpPr>
            <p:cNvPr id="13" name="Rectangle 12">
              <a:extLst>
                <a:ext uri="{FF2B5EF4-FFF2-40B4-BE49-F238E27FC236}">
                  <a16:creationId xmlns:a16="http://schemas.microsoft.com/office/drawing/2014/main" id="{3D68A4CE-A5FD-4656-82E1-43D586CC441E}"/>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p:txBody>
        </p:sp>
        <p:pic>
          <p:nvPicPr>
            <p:cNvPr id="15" name="Graphic 14">
              <a:extLst>
                <a:ext uri="{FF2B5EF4-FFF2-40B4-BE49-F238E27FC236}">
                  <a16:creationId xmlns:a16="http://schemas.microsoft.com/office/drawing/2014/main" id="{E66B1E37-8CEC-44ED-A239-C755B72AC6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4" name="Rectangle 13">
              <a:extLst>
                <a:ext uri="{FF2B5EF4-FFF2-40B4-BE49-F238E27FC236}">
                  <a16:creationId xmlns:a16="http://schemas.microsoft.com/office/drawing/2014/main" id="{B7E28405-97F5-4E03-86F1-FAE2FEA6CFF8}"/>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p:txBody>
        </p:sp>
      </p:grpSp>
      <p:sp>
        <p:nvSpPr>
          <p:cNvPr id="16" name="Title 1">
            <a:extLst>
              <a:ext uri="{FF2B5EF4-FFF2-40B4-BE49-F238E27FC236}">
                <a16:creationId xmlns:a16="http://schemas.microsoft.com/office/drawing/2014/main" id="{719FCC9B-E3B8-49CF-BD22-D553FFAAE5D5}"/>
              </a:ext>
            </a:extLst>
          </p:cNvPr>
          <p:cNvSpPr>
            <a:spLocks noGrp="1"/>
          </p:cNvSpPr>
          <p:nvPr>
            <p:ph type="title"/>
          </p:nvPr>
        </p:nvSpPr>
        <p:spPr>
          <a:xfrm>
            <a:off x="838200" y="1501775"/>
            <a:ext cx="4351911" cy="2384466"/>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17" name="Text Placeholder 2">
            <a:extLst>
              <a:ext uri="{FF2B5EF4-FFF2-40B4-BE49-F238E27FC236}">
                <a16:creationId xmlns:a16="http://schemas.microsoft.com/office/drawing/2014/main" id="{4F21EA87-CE67-4A1E-B2E0-513F775C76A7}"/>
              </a:ext>
            </a:extLst>
          </p:cNvPr>
          <p:cNvSpPr>
            <a:spLocks noGrp="1"/>
          </p:cNvSpPr>
          <p:nvPr>
            <p:ph type="body" idx="13" hasCustomPrompt="1"/>
          </p:nvPr>
        </p:nvSpPr>
        <p:spPr>
          <a:xfrm>
            <a:off x="838199" y="3886241"/>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id="{6AADF661-E593-4423-A8A8-F22C94390782}"/>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F8BD6A50-BDFC-4B4C-9D3B-53B545F53188}"/>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8481437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id="{B599FEC8-12D0-4EB5-8573-C891D56C84E0}"/>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22" name="Text Placeholder 2">
            <a:extLst>
              <a:ext uri="{FF2B5EF4-FFF2-40B4-BE49-F238E27FC236}">
                <a16:creationId xmlns:a16="http://schemas.microsoft.com/office/drawing/2014/main" id="{74491700-C4EB-4143-ACD3-DE153BF9DD99}"/>
              </a:ext>
            </a:extLst>
          </p:cNvPr>
          <p:cNvSpPr>
            <a:spLocks noGrp="1"/>
          </p:cNvSpPr>
          <p:nvPr>
            <p:ph type="body" idx="13" hasCustomPrompt="1"/>
          </p:nvPr>
        </p:nvSpPr>
        <p:spPr>
          <a:xfrm>
            <a:off x="4506094" y="4127455"/>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95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a:extLst>
              <a:ext uri="{FF2B5EF4-FFF2-40B4-BE49-F238E27FC236}">
                <a16:creationId xmlns:a16="http://schemas.microsoft.com/office/drawing/2014/main" id="{367F380C-58A9-4490-AC57-579A90290F36}"/>
              </a:ext>
            </a:extLst>
          </p:cNvPr>
          <p:cNvSpPr>
            <a:spLocks noGrp="1"/>
          </p:cNvSpPr>
          <p:nvPr>
            <p:ph type="body" idx="13"/>
          </p:nvPr>
        </p:nvSpPr>
        <p:spPr>
          <a:xfrm>
            <a:off x="8153400"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a:extLst>
              <a:ext uri="{FF2B5EF4-FFF2-40B4-BE49-F238E27FC236}">
                <a16:creationId xmlns:a16="http://schemas.microsoft.com/office/drawing/2014/main" id="{DA285A94-0E4E-47DC-8E61-41F684F37003}"/>
              </a:ext>
            </a:extLst>
          </p:cNvPr>
          <p:cNvSpPr>
            <a:spLocks noGrp="1"/>
          </p:cNvSpPr>
          <p:nvPr>
            <p:ph sz="half" idx="14"/>
          </p:nvPr>
        </p:nvSpPr>
        <p:spPr>
          <a:xfrm>
            <a:off x="8153400"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icture Placeholder 13">
            <a:extLst>
              <a:ext uri="{FF2B5EF4-FFF2-40B4-BE49-F238E27FC236}">
                <a16:creationId xmlns:a16="http://schemas.microsoft.com/office/drawing/2014/main" id="{354FBDC8-CD65-4972-A821-C25297B1A8AB}"/>
              </a:ext>
            </a:extLst>
          </p:cNvPr>
          <p:cNvSpPr>
            <a:spLocks noGrp="1"/>
          </p:cNvSpPr>
          <p:nvPr>
            <p:ph type="pic" sz="quarter" idx="15"/>
          </p:nvPr>
        </p:nvSpPr>
        <p:spPr>
          <a:xfrm>
            <a:off x="4659082" y="489291"/>
            <a:ext cx="2873833" cy="592092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178074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D40C7A-92CE-46D6-B056-C75D73663328}"/>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2877C5F-FF39-4400-9C13-0D7F04A0C78F}"/>
              </a:ext>
            </a:extLst>
          </p:cNvPr>
          <p:cNvSpPr/>
          <p:nvPr userDrawn="1"/>
        </p:nvSpPr>
        <p:spPr>
          <a:xfrm>
            <a:off x="6727371" y="54430"/>
            <a:ext cx="1238278" cy="65531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CAE90E16-AEC5-4F82-85B0-DDEA26AA939A}"/>
              </a:ext>
            </a:extLst>
          </p:cNvPr>
          <p:cNvSpPr>
            <a:spLocks noGrp="1"/>
          </p:cNvSpPr>
          <p:nvPr>
            <p:ph type="pic" idx="1"/>
          </p:nvPr>
        </p:nvSpPr>
        <p:spPr>
          <a:xfrm>
            <a:off x="7097484" y="0"/>
            <a:ext cx="5094515" cy="6858000"/>
          </a:xfrm>
          <a:solidFill>
            <a:schemeClr val="bg1">
              <a:lumMod val="5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Rectangle 12">
            <a:extLst>
              <a:ext uri="{FF2B5EF4-FFF2-40B4-BE49-F238E27FC236}">
                <a16:creationId xmlns:a16="http://schemas.microsoft.com/office/drawing/2014/main" id="{EA1A2116-206B-49CD-9ECC-078E4F72904C}"/>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69E75A6-06C5-49D0-9164-3098CE0E53D8}"/>
              </a:ext>
            </a:extLst>
          </p:cNvPr>
          <p:cNvSpPr/>
          <p:nvPr userDrawn="1"/>
        </p:nvSpPr>
        <p:spPr>
          <a:xfrm>
            <a:off x="957943" y="655467"/>
            <a:ext cx="5769428"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p>
            <a:r>
              <a:rPr lang="en-US" dirty="0"/>
              <a:t>Add a Footer</a:t>
            </a:r>
          </a:p>
        </p:txBody>
      </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957943" y="2546851"/>
            <a:ext cx="5138057"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957943" y="1480457"/>
            <a:ext cx="5138057" cy="979308"/>
          </a:xfrm>
        </p:spPr>
        <p:txBody>
          <a:bodyPr anchor="b"/>
          <a:lstStyle>
            <a:lvl1pPr>
              <a:defRPr sz="3200" b="1">
                <a:solidFill>
                  <a:schemeClr val="bg1"/>
                </a:solidFill>
                <a:latin typeface="+mn-lt"/>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577251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42E9CCD-6BB8-4209-A6BA-851867956084}"/>
              </a:ext>
            </a:extLst>
          </p:cNvPr>
          <p:cNvSpPr>
            <a:spLocks noGrp="1"/>
          </p:cNvSpPr>
          <p:nvPr>
            <p:ph sz="quarter" idx="16"/>
          </p:nvPr>
        </p:nvSpPr>
        <p:spPr>
          <a:xfrm>
            <a:off x="6400191" y="470641"/>
            <a:ext cx="5220309" cy="59167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a:off x="657060" y="435124"/>
            <a:ext cx="5134751" cy="6215741"/>
            <a:chOff x="252031" y="391887"/>
            <a:chExt cx="7433283" cy="6215741"/>
          </a:xfrm>
        </p:grpSpPr>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99167" y="1099002"/>
            <a:ext cx="4226024" cy="573989"/>
          </a:xfrm>
        </p:spPr>
        <p:txBody>
          <a:bodyPr lIns="0" rIns="0">
            <a:noAutofit/>
          </a:bodyPr>
          <a:lstStyle>
            <a:lvl1pPr>
              <a:defRPr sz="3200" b="1" spc="0">
                <a:solidFill>
                  <a:schemeClr val="bg1"/>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99167" y="2145234"/>
            <a:ext cx="4226024" cy="3857329"/>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611804" y="1737564"/>
            <a:ext cx="4197802" cy="407670"/>
          </a:xfrm>
        </p:spPr>
        <p:txBody>
          <a:bodyPr lIns="0" rIns="0">
            <a:noAutofit/>
          </a:bodyPr>
          <a:lstStyle>
            <a:lvl1pPr marL="0" indent="0">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4" name="Footer Placeholder 3">
            <a:extLst>
              <a:ext uri="{FF2B5EF4-FFF2-40B4-BE49-F238E27FC236}">
                <a16:creationId xmlns:a16="http://schemas.microsoft.com/office/drawing/2014/main" id="{15311BA1-4F61-4FA7-9C20-685B3689CAEF}"/>
              </a:ext>
            </a:extLst>
          </p:cNvPr>
          <p:cNvSpPr>
            <a:spLocks noGrp="1"/>
          </p:cNvSpPr>
          <p:nvPr>
            <p:ph type="ftr" sz="quarter" idx="17"/>
          </p:nvPr>
        </p:nvSpPr>
        <p:spPr/>
        <p:txBody>
          <a:bodyPr/>
          <a:lstStyle/>
          <a:p>
            <a:r>
              <a:rPr lang="en-US" dirty="0"/>
              <a:t>Add a Footer</a:t>
            </a:r>
          </a:p>
        </p:txBody>
      </p:sp>
      <p:sp>
        <p:nvSpPr>
          <p:cNvPr id="8" name="Slide Number Placeholder 7">
            <a:extLst>
              <a:ext uri="{FF2B5EF4-FFF2-40B4-BE49-F238E27FC236}">
                <a16:creationId xmlns:a16="http://schemas.microsoft.com/office/drawing/2014/main" id="{8EF357A5-40C6-41A4-B1BE-0AF78D459AC3}"/>
              </a:ext>
            </a:extLst>
          </p:cNvPr>
          <p:cNvSpPr>
            <a:spLocks noGrp="1"/>
          </p:cNvSpPr>
          <p:nvPr>
            <p:ph type="sldNum" sz="quarter" idx="18"/>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2789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1" name="Text Placeholder 2">
            <a:extLst>
              <a:ext uri="{FF2B5EF4-FFF2-40B4-BE49-F238E27FC236}">
                <a16:creationId xmlns:a16="http://schemas.microsoft.com/office/drawing/2014/main" id="{CEC8E835-7291-427D-948E-B544E36AD129}"/>
              </a:ext>
            </a:extLst>
          </p:cNvPr>
          <p:cNvSpPr>
            <a:spLocks noGrp="1"/>
          </p:cNvSpPr>
          <p:nvPr>
            <p:ph type="body" idx="1" hasCustomPrompt="1"/>
          </p:nvPr>
        </p:nvSpPr>
        <p:spPr>
          <a:xfrm>
            <a:off x="4506094" y="4127455"/>
            <a:ext cx="4351911" cy="296437"/>
          </a:xfrm>
        </p:spPr>
        <p:txBody>
          <a:bodyPr vert="horz" lIns="91440" tIns="45720" rIns="91440" bIns="45720" rtlCol="0">
            <a:noAutofit/>
          </a:bodyPr>
          <a:lstStyle>
            <a:lvl1pPr marL="0" indent="0">
              <a:buNone/>
              <a:defRPr lang="en-US" sz="2000" cap="all" spc="600" baseline="0">
                <a:latin typeface="+mj-lt"/>
              </a:defRPr>
            </a:lvl1pPr>
          </a:lstStyle>
          <a:p>
            <a:pPr marL="228600" lvl="0" indent="-228600" algn="ctr"/>
            <a:r>
              <a:rPr lang="en-US" dirty="0"/>
              <a:t>EDIT MASTER TEXT STYLES</a:t>
            </a:r>
          </a:p>
        </p:txBody>
      </p:sp>
    </p:spTree>
    <p:extLst>
      <p:ext uri="{BB962C8B-B14F-4D97-AF65-F5344CB8AC3E}">
        <p14:creationId xmlns:p14="http://schemas.microsoft.com/office/powerpoint/2010/main" val="808000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27C465-B000-4905-9328-DBAB7930A0CF}"/>
              </a:ext>
            </a:extLst>
          </p:cNvPr>
          <p:cNvSpPr>
            <a:spLocks noGrp="1"/>
          </p:cNvSpPr>
          <p:nvPr>
            <p:ph type="title"/>
          </p:nvPr>
        </p:nvSpPr>
        <p:spPr>
          <a:xfrm>
            <a:off x="595884" y="0"/>
            <a:ext cx="11000232" cy="11887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BBF3059-D5B9-418C-A60B-C3C8E261E486}"/>
              </a:ext>
            </a:extLst>
          </p:cNvPr>
          <p:cNvSpPr>
            <a:spLocks noGrp="1"/>
          </p:cNvSpPr>
          <p:nvPr>
            <p:ph type="body" idx="1"/>
          </p:nvPr>
        </p:nvSpPr>
        <p:spPr>
          <a:xfrm>
            <a:off x="595884" y="1188720"/>
            <a:ext cx="11000232" cy="4988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087F727-48BD-4EB4-B57F-5AC03BEB1A4D}"/>
              </a:ext>
            </a:extLst>
          </p:cNvPr>
          <p:cNvSpPr>
            <a:spLocks noGrp="1"/>
          </p:cNvSpPr>
          <p:nvPr>
            <p:ph type="ftr" sz="quarter" idx="3"/>
          </p:nvPr>
        </p:nvSpPr>
        <p:spPr>
          <a:xfrm>
            <a:off x="595884" y="6468303"/>
            <a:ext cx="4114800" cy="365125"/>
          </a:xfrm>
          <a:prstGeom prst="rect">
            <a:avLst/>
          </a:prstGeom>
        </p:spPr>
        <p:txBody>
          <a:bodyPr vert="horz" lIns="91440" tIns="45720" rIns="91440" bIns="45720" rtlCol="0" anchor="ctr"/>
          <a:lstStyle>
            <a:lvl1pPr algn="l">
              <a:defRPr sz="1200">
                <a:solidFill>
                  <a:schemeClr val="bg1"/>
                </a:solidFill>
              </a:defRPr>
            </a:lvl1pPr>
          </a:lstStyle>
          <a:p>
            <a:r>
              <a:rPr lang="en-US" dirty="0"/>
              <a:t>Add a Footer</a:t>
            </a:r>
          </a:p>
        </p:txBody>
      </p:sp>
      <p:sp>
        <p:nvSpPr>
          <p:cNvPr id="9" name="Rectangle: Single Corner Snipped 8">
            <a:extLst>
              <a:ext uri="{FF2B5EF4-FFF2-40B4-BE49-F238E27FC236}">
                <a16:creationId xmlns:a16="http://schemas.microsoft.com/office/drawing/2014/main" id="{7166C798-72CE-4F2D-9A04-013F24A2659F}"/>
              </a:ext>
            </a:extLst>
          </p:cNvPr>
          <p:cNvSpPr/>
          <p:nvPr userDrawn="1"/>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Slide Number Placeholder 5">
            <a:extLst>
              <a:ext uri="{FF2B5EF4-FFF2-40B4-BE49-F238E27FC236}">
                <a16:creationId xmlns:a16="http://schemas.microsoft.com/office/drawing/2014/main" id="{3ACE58C5-CE1C-415B-8591-25A53FF2AE88}"/>
              </a:ext>
            </a:extLst>
          </p:cNvPr>
          <p:cNvSpPr>
            <a:spLocks noGrp="1"/>
          </p:cNvSpPr>
          <p:nvPr>
            <p:ph type="sldNum" sz="quarter" idx="4"/>
          </p:nvPr>
        </p:nvSpPr>
        <p:spPr>
          <a:xfrm>
            <a:off x="11549269" y="6405746"/>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46527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1" r:id="rId4"/>
    <p:sldLayoutId id="2147483653" r:id="rId5"/>
    <p:sldLayoutId id="2147483657" r:id="rId6"/>
    <p:sldLayoutId id="2147483663" r:id="rId7"/>
    <p:sldLayoutId id="2147483669" r:id="rId8"/>
    <p:sldLayoutId id="2147483666" r:id="rId9"/>
    <p:sldLayoutId id="2147483670" r:id="rId10"/>
    <p:sldLayoutId id="2147483667" r:id="rId11"/>
    <p:sldLayoutId id="2147483668" r:id="rId12"/>
    <p:sldLayoutId id="2147483665" r:id="rId13"/>
    <p:sldLayoutId id="2147483671" r:id="rId14"/>
    <p:sldLayoutId id="2147483655" r:id="rId15"/>
  </p:sldLayoutIdLst>
  <mc:AlternateContent xmlns:mc="http://schemas.openxmlformats.org/markup-compatibility/2006" xmlns:p14="http://schemas.microsoft.com/office/powerpoint/2010/main">
    <mc:Choice Requires="p14">
      <p:transition spd="slow" p14:dur="2000">
        <p:sndAc>
          <p:endSnd/>
        </p:sndAc>
      </p:transition>
    </mc:Choice>
    <mc:Fallback xmlns="">
      <p:transition spd="slow">
        <p:sndAc>
          <p:endSnd/>
        </p:sndAc>
      </p:transition>
    </mc:Fallback>
  </mc:AlternateContent>
  <p:hf hdr="0" dt="0"/>
  <p:txStyles>
    <p:titleStyle>
      <a:lvl1pPr algn="ctr" defTabSz="914400" rtl="0" eaLnBrk="1" latinLnBrk="0" hangingPunct="1">
        <a:lnSpc>
          <a:spcPct val="90000"/>
        </a:lnSpc>
        <a:spcBef>
          <a:spcPct val="0"/>
        </a:spcBef>
        <a:buNone/>
        <a:defRPr sz="4400" b="1" kern="1200" cap="all"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3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0C713CD-79D0-408F-A140-FBAE3C602261}"/>
              </a:ext>
            </a:extLst>
          </p:cNvPr>
          <p:cNvPicPr>
            <a:picLocks noGrp="1" noChangeAspect="1"/>
          </p:cNvPicPr>
          <p:nvPr>
            <p:ph type="pic" sz="quarter" idx="15"/>
          </p:nvPr>
        </p:nvPicPr>
        <p:blipFill>
          <a:blip r:embed="rId3"/>
          <a:srcRect/>
          <a:stretch/>
        </p:blipFill>
        <p:spPr>
          <a:xfrm flipV="1">
            <a:off x="2497440" y="4092348"/>
            <a:ext cx="93438" cy="66757"/>
          </a:xfrm>
        </p:spPr>
      </p:pic>
      <p:grpSp>
        <p:nvGrpSpPr>
          <p:cNvPr id="2" name="Group 1">
            <a:extLst>
              <a:ext uri="{FF2B5EF4-FFF2-40B4-BE49-F238E27FC236}">
                <a16:creationId xmlns:a16="http://schemas.microsoft.com/office/drawing/2014/main" id="{CCC577CF-CED3-44B1-AC3E-05C2556B41F4}"/>
              </a:ext>
              <a:ext uri="{C183D7F6-B498-43B3-948B-1728B52AA6E4}">
                <adec:decorative xmlns:adec="http://schemas.microsoft.com/office/drawing/2017/decorative" val="1"/>
              </a:ext>
            </a:extLst>
          </p:cNvPr>
          <p:cNvGrpSpPr/>
          <p:nvPr/>
        </p:nvGrpSpPr>
        <p:grpSpPr>
          <a:xfrm>
            <a:off x="883522" y="408327"/>
            <a:ext cx="5276606" cy="5768636"/>
            <a:chOff x="883522" y="408327"/>
            <a:chExt cx="5276606" cy="5768636"/>
          </a:xfrm>
        </p:grpSpPr>
        <p:sp>
          <p:nvSpPr>
            <p:cNvPr id="14" name="Rectangle 13">
              <a:extLst>
                <a:ext uri="{FF2B5EF4-FFF2-40B4-BE49-F238E27FC236}">
                  <a16:creationId xmlns:a16="http://schemas.microsoft.com/office/drawing/2014/main" id="{875940B9-0338-4FFA-9747-10812F028FB7}"/>
                </a:ext>
                <a:ext uri="{C183D7F6-B498-43B3-948B-1728B52AA6E4}">
                  <adec:decorative xmlns:adec="http://schemas.microsoft.com/office/drawing/2017/decorative" val="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4B52C7E-3049-4545-956A-6D8F73F234DB}"/>
                </a:ext>
                <a:ext uri="{C183D7F6-B498-43B3-948B-1728B52AA6E4}">
                  <adec:decorative xmlns:adec="http://schemas.microsoft.com/office/drawing/2017/decorative" val="1"/>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3" name="Graphic 12">
              <a:extLst>
                <a:ext uri="{FF2B5EF4-FFF2-40B4-BE49-F238E27FC236}">
                  <a16:creationId xmlns:a16="http://schemas.microsoft.com/office/drawing/2014/main" id="{46669882-9FD4-41D7-A5A6-A4A2E44A2AB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9938" y="1088572"/>
              <a:ext cx="4572000" cy="4572000"/>
            </a:xfrm>
            <a:prstGeom prst="rect">
              <a:avLst/>
            </a:prstGeom>
          </p:spPr>
        </p:pic>
      </p:grpSp>
      <p:sp>
        <p:nvSpPr>
          <p:cNvPr id="26" name="Title 25">
            <a:extLst>
              <a:ext uri="{FF2B5EF4-FFF2-40B4-BE49-F238E27FC236}">
                <a16:creationId xmlns:a16="http://schemas.microsoft.com/office/drawing/2014/main" id="{DB4530C3-10EF-4FDE-A1B1-9DF09C2DF096}"/>
              </a:ext>
            </a:extLst>
          </p:cNvPr>
          <p:cNvSpPr>
            <a:spLocks noGrp="1"/>
          </p:cNvSpPr>
          <p:nvPr>
            <p:ph type="title"/>
          </p:nvPr>
        </p:nvSpPr>
        <p:spPr/>
        <p:txBody>
          <a:bodyPr>
            <a:normAutofit/>
          </a:bodyPr>
          <a:lstStyle/>
          <a:p>
            <a:r>
              <a:rPr lang="en-US" sz="4000" dirty="0"/>
              <a:t>Mg comet </a:t>
            </a:r>
            <a:br>
              <a:rPr lang="en-US" sz="4000" dirty="0"/>
            </a:br>
            <a:r>
              <a:rPr lang="en-US" sz="4000" dirty="0" err="1"/>
              <a:t>ev</a:t>
            </a:r>
            <a:endParaRPr lang="en-US" sz="4000" dirty="0"/>
          </a:p>
        </p:txBody>
      </p:sp>
      <p:sp>
        <p:nvSpPr>
          <p:cNvPr id="27" name="Text Placeholder 26">
            <a:extLst>
              <a:ext uri="{FF2B5EF4-FFF2-40B4-BE49-F238E27FC236}">
                <a16:creationId xmlns:a16="http://schemas.microsoft.com/office/drawing/2014/main" id="{863C256D-8187-4199-952C-D2BB841598F8}"/>
              </a:ext>
            </a:extLst>
          </p:cNvPr>
          <p:cNvSpPr>
            <a:spLocks noGrp="1"/>
          </p:cNvSpPr>
          <p:nvPr>
            <p:ph type="body" idx="13"/>
          </p:nvPr>
        </p:nvSpPr>
        <p:spPr>
          <a:xfrm>
            <a:off x="172279" y="3864503"/>
            <a:ext cx="5017832" cy="434942"/>
          </a:xfrm>
        </p:spPr>
        <p:txBody>
          <a:bodyPr/>
          <a:lstStyle/>
          <a:p>
            <a:r>
              <a:rPr lang="en-US" sz="1600" dirty="0">
                <a:latin typeface="+mn-lt"/>
              </a:rPr>
              <a:t>“THE NO-NONSENSE CAR”</a:t>
            </a:r>
          </a:p>
        </p:txBody>
      </p:sp>
      <p:pic>
        <p:nvPicPr>
          <p:cNvPr id="10" name="Picture 9">
            <a:extLst>
              <a:ext uri="{FF2B5EF4-FFF2-40B4-BE49-F238E27FC236}">
                <a16:creationId xmlns:a16="http://schemas.microsoft.com/office/drawing/2014/main" id="{AD697D76-3761-469B-B5E1-AB984D9BEDF0}"/>
              </a:ext>
            </a:extLst>
          </p:cNvPr>
          <p:cNvPicPr>
            <a:picLocks noChangeAspect="1"/>
          </p:cNvPicPr>
          <p:nvPr/>
        </p:nvPicPr>
        <p:blipFill>
          <a:blip r:embed="rId6"/>
          <a:srcRect/>
          <a:stretch/>
        </p:blipFill>
        <p:spPr>
          <a:xfrm>
            <a:off x="9936889" y="-301147"/>
            <a:ext cx="2991311" cy="2243483"/>
          </a:xfrm>
          <a:prstGeom prst="rect">
            <a:avLst/>
          </a:prstGeom>
        </p:spPr>
      </p:pic>
      <p:pic>
        <p:nvPicPr>
          <p:cNvPr id="5" name="Picture 4">
            <a:extLst>
              <a:ext uri="{FF2B5EF4-FFF2-40B4-BE49-F238E27FC236}">
                <a16:creationId xmlns:a16="http://schemas.microsoft.com/office/drawing/2014/main" id="{83C0DF71-8A13-D637-73A8-5B69711A30C5}"/>
              </a:ext>
            </a:extLst>
          </p:cNvPr>
          <p:cNvPicPr>
            <a:picLocks noChangeAspect="1"/>
          </p:cNvPicPr>
          <p:nvPr/>
        </p:nvPicPr>
        <p:blipFill>
          <a:blip r:embed="rId7"/>
          <a:stretch>
            <a:fillRect/>
          </a:stretch>
        </p:blipFill>
        <p:spPr>
          <a:xfrm>
            <a:off x="5556070" y="1731225"/>
            <a:ext cx="7097484" cy="4118201"/>
          </a:xfrm>
          <a:prstGeom prst="rect">
            <a:avLst/>
          </a:prstGeom>
        </p:spPr>
      </p:pic>
    </p:spTree>
    <p:extLst>
      <p:ext uri="{BB962C8B-B14F-4D97-AF65-F5344CB8AC3E}">
        <p14:creationId xmlns:p14="http://schemas.microsoft.com/office/powerpoint/2010/main" val="2948305498"/>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985A07-E121-05DA-94BA-5F82C3234286}"/>
              </a:ext>
            </a:extLst>
          </p:cNvPr>
          <p:cNvSpPr>
            <a:spLocks noGrp="1"/>
          </p:cNvSpPr>
          <p:nvPr>
            <p:ph type="sldNum" sz="quarter" idx="11"/>
          </p:nvPr>
        </p:nvSpPr>
        <p:spPr/>
        <p:txBody>
          <a:bodyPr/>
          <a:lstStyle/>
          <a:p>
            <a:fld id="{8C2E478F-E849-4A8C-AF1F-CBCC78A7CBFA}" type="slidenum">
              <a:rPr lang="en-US" smtClean="0"/>
              <a:pPr/>
              <a:t>10</a:t>
            </a:fld>
            <a:endParaRPr lang="en-US" dirty="0"/>
          </a:p>
        </p:txBody>
      </p:sp>
      <p:pic>
        <p:nvPicPr>
          <p:cNvPr id="4" name="yt1s.com - MG Comet EV  Surprisingly Spacious_1080p">
            <a:hlinkClick r:id="" action="ppaction://media"/>
            <a:extLst>
              <a:ext uri="{FF2B5EF4-FFF2-40B4-BE49-F238E27FC236}">
                <a16:creationId xmlns:a16="http://schemas.microsoft.com/office/drawing/2014/main" id="{D042F085-8903-BA71-3130-007E2749818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80902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E849B5-3BEB-71D9-BD59-B59B4D3A8F4E}"/>
              </a:ext>
            </a:extLst>
          </p:cNvPr>
          <p:cNvSpPr>
            <a:spLocks noGrp="1"/>
          </p:cNvSpPr>
          <p:nvPr>
            <p:ph type="ctrTitle"/>
          </p:nvPr>
        </p:nvSpPr>
        <p:spPr/>
        <p:txBody>
          <a:bodyPr/>
          <a:lstStyle/>
          <a:p>
            <a:r>
              <a:rPr lang="en-IN" dirty="0"/>
              <a:t>THANK YOU!</a:t>
            </a:r>
          </a:p>
        </p:txBody>
      </p:sp>
      <p:sp>
        <p:nvSpPr>
          <p:cNvPr id="4" name="Subtitle 3">
            <a:extLst>
              <a:ext uri="{FF2B5EF4-FFF2-40B4-BE49-F238E27FC236}">
                <a16:creationId xmlns:a16="http://schemas.microsoft.com/office/drawing/2014/main" id="{4BEBE7FD-239B-3914-1757-196AD02011D2}"/>
              </a:ext>
            </a:extLst>
          </p:cNvPr>
          <p:cNvSpPr>
            <a:spLocks noGrp="1"/>
          </p:cNvSpPr>
          <p:nvPr>
            <p:ph type="subTitle" idx="1"/>
          </p:nvPr>
        </p:nvSpPr>
        <p:spPr/>
        <p:txBody>
          <a:bodyPr/>
          <a:lstStyle/>
          <a:p>
            <a:r>
              <a:rPr lang="en-IN" dirty="0"/>
              <a:t>Have a nice day.</a:t>
            </a:r>
          </a:p>
        </p:txBody>
      </p:sp>
      <p:pic>
        <p:nvPicPr>
          <p:cNvPr id="5" name="Picture 4">
            <a:extLst>
              <a:ext uri="{FF2B5EF4-FFF2-40B4-BE49-F238E27FC236}">
                <a16:creationId xmlns:a16="http://schemas.microsoft.com/office/drawing/2014/main" id="{75BF65AE-7892-AD89-DD46-CCADDDBD1722}"/>
              </a:ext>
            </a:extLst>
          </p:cNvPr>
          <p:cNvPicPr>
            <a:picLocks noChangeAspect="1"/>
          </p:cNvPicPr>
          <p:nvPr/>
        </p:nvPicPr>
        <p:blipFill>
          <a:blip r:embed="rId2"/>
          <a:srcRect/>
          <a:stretch/>
        </p:blipFill>
        <p:spPr>
          <a:xfrm>
            <a:off x="9858144" y="-165525"/>
            <a:ext cx="2991311" cy="2243483"/>
          </a:xfrm>
          <a:prstGeom prst="rect">
            <a:avLst/>
          </a:prstGeom>
        </p:spPr>
      </p:pic>
    </p:spTree>
    <p:extLst>
      <p:ext uri="{BB962C8B-B14F-4D97-AF65-F5344CB8AC3E}">
        <p14:creationId xmlns:p14="http://schemas.microsoft.com/office/powerpoint/2010/main" val="1485422846"/>
      </p:ext>
    </p:extLst>
  </p:cSld>
  <p:clrMapOvr>
    <a:masterClrMapping/>
  </p:clrMapOvr>
  <mc:AlternateContent xmlns:mc="http://schemas.openxmlformats.org/markup-compatibility/2006" xmlns:p14="http://schemas.microsoft.com/office/powerpoint/2010/main">
    <mc:Choice Requires="p14">
      <p:transition spd="slow" p14:dur="900">
        <p14:warp dir="in"/>
        <p:sndAc>
          <p:endSnd/>
        </p:sndAc>
      </p:transition>
    </mc:Choice>
    <mc:Fallback xmlns="">
      <p:transition spd="slow">
        <p:fade/>
        <p:sndAc>
          <p:end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a:xfrm>
            <a:off x="1056631" y="615716"/>
            <a:ext cx="5138057" cy="979308"/>
          </a:xfrm>
        </p:spPr>
        <p:txBody>
          <a:bodyPr>
            <a:normAutofit/>
          </a:bodyPr>
          <a:lstStyle/>
          <a:p>
            <a:r>
              <a:rPr lang="en-US" sz="4000" dirty="0">
                <a:latin typeface="+mj-lt"/>
              </a:rPr>
              <a:t>About us</a:t>
            </a:r>
          </a:p>
        </p:txBody>
      </p:sp>
      <p:sp>
        <p:nvSpPr>
          <p:cNvPr id="8" name="Text Placeholder 7">
            <a:extLst>
              <a:ext uri="{FF2B5EF4-FFF2-40B4-BE49-F238E27FC236}">
                <a16:creationId xmlns:a16="http://schemas.microsoft.com/office/drawing/2014/main" id="{E79DECD2-B85E-4CB3-BBFB-C64131454B65}"/>
              </a:ext>
            </a:extLst>
          </p:cNvPr>
          <p:cNvSpPr>
            <a:spLocks noGrp="1"/>
          </p:cNvSpPr>
          <p:nvPr>
            <p:ph type="body" sz="half" idx="2"/>
          </p:nvPr>
        </p:nvSpPr>
        <p:spPr>
          <a:xfrm>
            <a:off x="957943" y="1595024"/>
            <a:ext cx="5138057" cy="4599713"/>
          </a:xfrm>
        </p:spPr>
        <p:txBody>
          <a:bodyPr>
            <a:noAutofit/>
          </a:bodyPr>
          <a:lstStyle/>
          <a:p>
            <a:r>
              <a:rPr lang="en-US" dirty="0"/>
              <a:t>A million speeding lines, a 94 year old legacy, a look out for the future, our fingers on the pulse of innovation, poetic particles in constant motion, we are shapeshifting and transforming constantly. We have broken land speed records, we are a British fashion icon but also pop culture’s best mate. There’s just no staying idle for us. The greatest thing we did yesterday is so yesterday. And we’ll be damned, if we can’t speed away from it just like a flash of blinding light, speeding and transforming. Because while we believe that what we are today is great, we know, tomorrow will be greater.</a:t>
            </a:r>
          </a:p>
          <a:p>
            <a:r>
              <a:rPr lang="en-US" dirty="0"/>
              <a:t>We’re MG. Welcome to the world of motoring.</a:t>
            </a:r>
          </a:p>
        </p:txBody>
      </p:sp>
      <p:pic>
        <p:nvPicPr>
          <p:cNvPr id="5" name="Picture Placeholder 4">
            <a:extLst>
              <a:ext uri="{FF2B5EF4-FFF2-40B4-BE49-F238E27FC236}">
                <a16:creationId xmlns:a16="http://schemas.microsoft.com/office/drawing/2014/main" id="{9EF82849-1FFF-4EE2-B6A4-C19B8A083067}"/>
              </a:ext>
            </a:extLst>
          </p:cNvPr>
          <p:cNvPicPr>
            <a:picLocks noGrp="1" noChangeAspect="1"/>
          </p:cNvPicPr>
          <p:nvPr>
            <p:ph type="pic" idx="1"/>
          </p:nvPr>
        </p:nvPicPr>
        <p:blipFill>
          <a:blip r:embed="rId3"/>
          <a:srcRect/>
          <a:stretch/>
        </p:blipFill>
        <p:spPr>
          <a:xfrm>
            <a:off x="6944140" y="32656"/>
            <a:ext cx="5234608" cy="6825343"/>
          </a:xfrm>
        </p:spPr>
      </p:pic>
      <p:pic>
        <p:nvPicPr>
          <p:cNvPr id="10" name="Picture 9">
            <a:extLst>
              <a:ext uri="{FF2B5EF4-FFF2-40B4-BE49-F238E27FC236}">
                <a16:creationId xmlns:a16="http://schemas.microsoft.com/office/drawing/2014/main" id="{A7513093-9819-477F-BD30-363BFC85B6E0}"/>
              </a:ext>
            </a:extLst>
          </p:cNvPr>
          <p:cNvPicPr>
            <a:picLocks noChangeAspect="1"/>
          </p:cNvPicPr>
          <p:nvPr/>
        </p:nvPicPr>
        <p:blipFill>
          <a:blip r:embed="rId4"/>
          <a:srcRect/>
          <a:stretch/>
        </p:blipFill>
        <p:spPr>
          <a:xfrm>
            <a:off x="9936889" y="-301147"/>
            <a:ext cx="2991311" cy="2243483"/>
          </a:xfrm>
          <a:prstGeom prst="rect">
            <a:avLst/>
          </a:prstGeom>
        </p:spPr>
      </p:pic>
    </p:spTree>
    <p:extLst>
      <p:ext uri="{BB962C8B-B14F-4D97-AF65-F5344CB8AC3E}">
        <p14:creationId xmlns:p14="http://schemas.microsoft.com/office/powerpoint/2010/main" val="48532822"/>
      </p:ext>
    </p:extLst>
  </p:cSld>
  <p:clrMapOvr>
    <a:masterClrMapping/>
  </p:clrMapOvr>
  <mc:AlternateContent xmlns:mc="http://schemas.openxmlformats.org/markup-compatibility/2006" xmlns:p14="http://schemas.microsoft.com/office/powerpoint/2010/main">
    <mc:Choice Requires="p14">
      <p:transition spd="slow" p14:dur="900" advClick="0" advTm="3000">
        <p14:warp dir="in"/>
      </p:transition>
    </mc:Choice>
    <mc:Fallback xmlns="">
      <p:transition spd="slow" advClick="0"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C1C4F0B-DBC4-1632-344C-ACA025DBE481}"/>
              </a:ext>
            </a:extLst>
          </p:cNvPr>
          <p:cNvPicPr>
            <a:picLocks noGrp="1" noChangeAspect="1"/>
          </p:cNvPicPr>
          <p:nvPr>
            <p:ph type="pic" idx="1"/>
          </p:nvPr>
        </p:nvPicPr>
        <p:blipFill rotWithShape="1">
          <a:blip r:embed="rId2"/>
          <a:srcRect l="49" t="-397" r="49" b="-397"/>
          <a:stretch/>
        </p:blipFill>
        <p:spPr>
          <a:xfrm>
            <a:off x="0" y="0"/>
            <a:ext cx="12191999" cy="6858000"/>
          </a:xfrm>
        </p:spPr>
      </p:pic>
      <p:sp>
        <p:nvSpPr>
          <p:cNvPr id="3" name="Footer Placeholder 2">
            <a:extLst>
              <a:ext uri="{FF2B5EF4-FFF2-40B4-BE49-F238E27FC236}">
                <a16:creationId xmlns:a16="http://schemas.microsoft.com/office/drawing/2014/main" id="{9DB0C10E-50AC-0F29-299C-F2FCF4448F2C}"/>
              </a:ext>
            </a:extLst>
          </p:cNvPr>
          <p:cNvSpPr>
            <a:spLocks noGrp="1"/>
          </p:cNvSpPr>
          <p:nvPr>
            <p:ph type="ftr" sz="quarter" idx="14"/>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B5F8DC28-3299-FDBB-AF06-DC1091107077}"/>
              </a:ext>
            </a:extLst>
          </p:cNvPr>
          <p:cNvSpPr>
            <a:spLocks noGrp="1"/>
          </p:cNvSpPr>
          <p:nvPr>
            <p:ph type="sldNum" sz="quarter" idx="15"/>
          </p:nvPr>
        </p:nvSpPr>
        <p:spPr/>
        <p:txBody>
          <a:bodyPr/>
          <a:lstStyle/>
          <a:p>
            <a:fld id="{8C2E478F-E849-4A8C-AF1F-CBCC78A7CBFA}" type="slidenum">
              <a:rPr lang="en-US" smtClean="0"/>
              <a:pPr/>
              <a:t>3</a:t>
            </a:fld>
            <a:endParaRPr lang="en-US" dirty="0"/>
          </a:p>
        </p:txBody>
      </p:sp>
      <p:pic>
        <p:nvPicPr>
          <p:cNvPr id="9" name="Picture 8">
            <a:extLst>
              <a:ext uri="{FF2B5EF4-FFF2-40B4-BE49-F238E27FC236}">
                <a16:creationId xmlns:a16="http://schemas.microsoft.com/office/drawing/2014/main" id="{80FA4DE6-BF3F-32D4-728F-ADE6F68437A4}"/>
              </a:ext>
            </a:extLst>
          </p:cNvPr>
          <p:cNvPicPr>
            <a:picLocks noChangeAspect="1"/>
          </p:cNvPicPr>
          <p:nvPr/>
        </p:nvPicPr>
        <p:blipFill>
          <a:blip r:embed="rId3"/>
          <a:srcRect/>
          <a:stretch/>
        </p:blipFill>
        <p:spPr>
          <a:xfrm>
            <a:off x="9609718" y="-162351"/>
            <a:ext cx="2991311" cy="2243483"/>
          </a:xfrm>
          <a:prstGeom prst="rect">
            <a:avLst/>
          </a:prstGeom>
        </p:spPr>
      </p:pic>
    </p:spTree>
    <p:extLst>
      <p:ext uri="{BB962C8B-B14F-4D97-AF65-F5344CB8AC3E}">
        <p14:creationId xmlns:p14="http://schemas.microsoft.com/office/powerpoint/2010/main" val="2773666985"/>
      </p:ext>
    </p:extLst>
  </p:cSld>
  <p:clrMapOvr>
    <a:masterClrMapping/>
  </p:clrMapOvr>
  <mc:AlternateContent xmlns:mc="http://schemas.openxmlformats.org/markup-compatibility/2006" xmlns:p14="http://schemas.microsoft.com/office/powerpoint/2010/main">
    <mc:Choice Requires="p14">
      <p:transition spd="slow" p14:dur="900">
        <p14:warp dir="in"/>
        <p:sndAc>
          <p:endSnd/>
        </p:sndAc>
      </p:transition>
    </mc:Choice>
    <mc:Fallback xmlns="">
      <p:transition spd="slow">
        <p:fade/>
        <p:sndAc>
          <p:end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48E4E33-71B9-F363-FDE0-A6402084E934}"/>
              </a:ext>
            </a:extLst>
          </p:cNvPr>
          <p:cNvPicPr>
            <a:picLocks noGrp="1" noChangeAspect="1"/>
          </p:cNvPicPr>
          <p:nvPr>
            <p:ph type="pic" idx="1"/>
          </p:nvPr>
        </p:nvPicPr>
        <p:blipFill rotWithShape="1">
          <a:blip r:embed="rId2"/>
          <a:srcRect t="82" b="82"/>
          <a:stretch/>
        </p:blipFill>
        <p:spPr>
          <a:xfrm>
            <a:off x="0" y="0"/>
            <a:ext cx="12204000" cy="6864751"/>
          </a:xfrm>
        </p:spPr>
      </p:pic>
      <p:sp>
        <p:nvSpPr>
          <p:cNvPr id="3" name="Footer Placeholder 2">
            <a:extLst>
              <a:ext uri="{FF2B5EF4-FFF2-40B4-BE49-F238E27FC236}">
                <a16:creationId xmlns:a16="http://schemas.microsoft.com/office/drawing/2014/main" id="{67D6BB9F-8580-4F67-D377-E4B32C55A9C8}"/>
              </a:ext>
            </a:extLst>
          </p:cNvPr>
          <p:cNvSpPr>
            <a:spLocks noGrp="1"/>
          </p:cNvSpPr>
          <p:nvPr>
            <p:ph type="ftr" sz="quarter" idx="14"/>
          </p:nvPr>
        </p:nvSpPr>
        <p:spPr/>
        <p:txBody>
          <a:bodyPr/>
          <a:lstStyle/>
          <a:p>
            <a:r>
              <a:rPr lang="en-US"/>
              <a:t>Add a Footer</a:t>
            </a:r>
            <a:endParaRPr lang="en-US" dirty="0"/>
          </a:p>
        </p:txBody>
      </p:sp>
      <p:sp>
        <p:nvSpPr>
          <p:cNvPr id="5" name="Title 4">
            <a:extLst>
              <a:ext uri="{FF2B5EF4-FFF2-40B4-BE49-F238E27FC236}">
                <a16:creationId xmlns:a16="http://schemas.microsoft.com/office/drawing/2014/main" id="{272D0A89-8AEF-B6C9-65DE-B6C8AC790C91}"/>
              </a:ext>
            </a:extLst>
          </p:cNvPr>
          <p:cNvSpPr>
            <a:spLocks noGrp="1"/>
          </p:cNvSpPr>
          <p:nvPr>
            <p:ph type="title"/>
          </p:nvPr>
        </p:nvSpPr>
        <p:spPr>
          <a:xfrm>
            <a:off x="0" y="192947"/>
            <a:ext cx="2642532" cy="704675"/>
          </a:xfrm>
        </p:spPr>
        <p:txBody>
          <a:bodyPr>
            <a:normAutofit fontScale="90000"/>
          </a:bodyPr>
          <a:lstStyle/>
          <a:p>
            <a:r>
              <a:rPr lang="en-IN" dirty="0">
                <a:solidFill>
                  <a:schemeClr val="tx1"/>
                </a:solidFill>
              </a:rPr>
              <a:t>Features</a:t>
            </a:r>
            <a:br>
              <a:rPr lang="en-IN" dirty="0"/>
            </a:br>
            <a:endParaRPr lang="en-IN" dirty="0"/>
          </a:p>
        </p:txBody>
      </p:sp>
      <p:sp>
        <p:nvSpPr>
          <p:cNvPr id="6" name="Slide Number Placeholder 5">
            <a:extLst>
              <a:ext uri="{FF2B5EF4-FFF2-40B4-BE49-F238E27FC236}">
                <a16:creationId xmlns:a16="http://schemas.microsoft.com/office/drawing/2014/main" id="{F2EA2F07-F284-D9E4-5FE6-C48C82FAD129}"/>
              </a:ext>
            </a:extLst>
          </p:cNvPr>
          <p:cNvSpPr>
            <a:spLocks noGrp="1"/>
          </p:cNvSpPr>
          <p:nvPr>
            <p:ph type="sldNum" sz="quarter" idx="15"/>
          </p:nvPr>
        </p:nvSpPr>
        <p:spPr/>
        <p:txBody>
          <a:bodyPr/>
          <a:lstStyle/>
          <a:p>
            <a:fld id="{8C2E478F-E849-4A8C-AF1F-CBCC78A7CBFA}" type="slidenum">
              <a:rPr lang="en-US" smtClean="0"/>
              <a:pPr/>
              <a:t>4</a:t>
            </a:fld>
            <a:endParaRPr lang="en-US" dirty="0"/>
          </a:p>
        </p:txBody>
      </p:sp>
      <p:pic>
        <p:nvPicPr>
          <p:cNvPr id="9" name="Picture 8">
            <a:extLst>
              <a:ext uri="{FF2B5EF4-FFF2-40B4-BE49-F238E27FC236}">
                <a16:creationId xmlns:a16="http://schemas.microsoft.com/office/drawing/2014/main" id="{86937A9A-FD4A-D68F-B3A4-0E310DDA9132}"/>
              </a:ext>
            </a:extLst>
          </p:cNvPr>
          <p:cNvPicPr>
            <a:picLocks noChangeAspect="1"/>
          </p:cNvPicPr>
          <p:nvPr/>
        </p:nvPicPr>
        <p:blipFill>
          <a:blip r:embed="rId3"/>
          <a:srcRect/>
          <a:stretch/>
        </p:blipFill>
        <p:spPr>
          <a:xfrm>
            <a:off x="9811055" y="-162351"/>
            <a:ext cx="2991311" cy="2243483"/>
          </a:xfrm>
          <a:prstGeom prst="rect">
            <a:avLst/>
          </a:prstGeom>
        </p:spPr>
      </p:pic>
    </p:spTree>
    <p:extLst>
      <p:ext uri="{BB962C8B-B14F-4D97-AF65-F5344CB8AC3E}">
        <p14:creationId xmlns:p14="http://schemas.microsoft.com/office/powerpoint/2010/main" val="2226180378"/>
      </p:ext>
    </p:extLst>
  </p:cSld>
  <p:clrMapOvr>
    <a:masterClrMapping/>
  </p:clrMapOvr>
  <mc:AlternateContent xmlns:mc="http://schemas.openxmlformats.org/markup-compatibility/2006" xmlns:p14="http://schemas.microsoft.com/office/powerpoint/2010/main">
    <mc:Choice Requires="p14">
      <p:transition spd="slow" p14:dur="900">
        <p14:warp dir="in"/>
        <p:sndAc>
          <p:endSnd/>
        </p:sndAc>
      </p:transition>
    </mc:Choice>
    <mc:Fallback xmlns="">
      <p:transition spd="slow">
        <p:fade/>
        <p:sndAc>
          <p:end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4E276B6A-A584-77E9-6E49-0D65490C46F6}"/>
              </a:ext>
            </a:extLst>
          </p:cNvPr>
          <p:cNvPicPr>
            <a:picLocks noGrp="1" noChangeAspect="1"/>
          </p:cNvPicPr>
          <p:nvPr>
            <p:ph type="pic" idx="1"/>
          </p:nvPr>
        </p:nvPicPr>
        <p:blipFill rotWithShape="1">
          <a:blip r:embed="rId2"/>
          <a:srcRect l="196" t="131" r="196" b="131"/>
          <a:stretch/>
        </p:blipFill>
        <p:spPr>
          <a:xfrm>
            <a:off x="0" y="0"/>
            <a:ext cx="12191999" cy="6858000"/>
          </a:xfrm>
        </p:spPr>
      </p:pic>
      <p:sp>
        <p:nvSpPr>
          <p:cNvPr id="3" name="Footer Placeholder 2">
            <a:extLst>
              <a:ext uri="{FF2B5EF4-FFF2-40B4-BE49-F238E27FC236}">
                <a16:creationId xmlns:a16="http://schemas.microsoft.com/office/drawing/2014/main" id="{4CF86BD1-FAF2-12FA-5BD7-D2623964D758}"/>
              </a:ext>
            </a:extLst>
          </p:cNvPr>
          <p:cNvSpPr>
            <a:spLocks noGrp="1"/>
          </p:cNvSpPr>
          <p:nvPr>
            <p:ph type="ftr" sz="quarter" idx="14"/>
          </p:nvPr>
        </p:nvSpPr>
        <p:spPr/>
        <p:txBody>
          <a:bodyPr/>
          <a:lstStyle/>
          <a:p>
            <a:r>
              <a:rPr lang="en-US"/>
              <a:t>Add a Footer</a:t>
            </a:r>
            <a:endParaRPr lang="en-US" dirty="0"/>
          </a:p>
        </p:txBody>
      </p:sp>
      <p:sp>
        <p:nvSpPr>
          <p:cNvPr id="5" name="Title 4">
            <a:extLst>
              <a:ext uri="{FF2B5EF4-FFF2-40B4-BE49-F238E27FC236}">
                <a16:creationId xmlns:a16="http://schemas.microsoft.com/office/drawing/2014/main" id="{EAA3A009-4A1B-3731-3F65-3E79A1EC188D}"/>
              </a:ext>
            </a:extLst>
          </p:cNvPr>
          <p:cNvSpPr>
            <a:spLocks noGrp="1"/>
          </p:cNvSpPr>
          <p:nvPr>
            <p:ph type="title"/>
          </p:nvPr>
        </p:nvSpPr>
        <p:spPr>
          <a:xfrm>
            <a:off x="285227" y="167781"/>
            <a:ext cx="2046912" cy="427838"/>
          </a:xfrm>
        </p:spPr>
        <p:txBody>
          <a:bodyPr>
            <a:normAutofit fontScale="90000"/>
          </a:bodyPr>
          <a:lstStyle/>
          <a:p>
            <a:r>
              <a:rPr lang="en-IN" dirty="0">
                <a:solidFill>
                  <a:schemeClr val="tx1"/>
                </a:solidFill>
              </a:rPr>
              <a:t>safety</a:t>
            </a:r>
          </a:p>
        </p:txBody>
      </p:sp>
      <p:sp>
        <p:nvSpPr>
          <p:cNvPr id="6" name="Slide Number Placeholder 5">
            <a:extLst>
              <a:ext uri="{FF2B5EF4-FFF2-40B4-BE49-F238E27FC236}">
                <a16:creationId xmlns:a16="http://schemas.microsoft.com/office/drawing/2014/main" id="{53CDABD5-C009-8E5B-D9B1-A0A4768E751F}"/>
              </a:ext>
            </a:extLst>
          </p:cNvPr>
          <p:cNvSpPr>
            <a:spLocks noGrp="1"/>
          </p:cNvSpPr>
          <p:nvPr>
            <p:ph type="sldNum" sz="quarter" idx="15"/>
          </p:nvPr>
        </p:nvSpPr>
        <p:spPr/>
        <p:txBody>
          <a:bodyPr/>
          <a:lstStyle/>
          <a:p>
            <a:fld id="{8C2E478F-E849-4A8C-AF1F-CBCC78A7CBFA}" type="slidenum">
              <a:rPr lang="en-US" smtClean="0"/>
              <a:pPr/>
              <a:t>5</a:t>
            </a:fld>
            <a:endParaRPr lang="en-US" dirty="0"/>
          </a:p>
        </p:txBody>
      </p:sp>
      <p:pic>
        <p:nvPicPr>
          <p:cNvPr id="11" name="Picture 10">
            <a:extLst>
              <a:ext uri="{FF2B5EF4-FFF2-40B4-BE49-F238E27FC236}">
                <a16:creationId xmlns:a16="http://schemas.microsoft.com/office/drawing/2014/main" id="{83F41DEF-F8BF-204D-96B2-3322D0412585}"/>
              </a:ext>
            </a:extLst>
          </p:cNvPr>
          <p:cNvPicPr>
            <a:picLocks noChangeAspect="1"/>
          </p:cNvPicPr>
          <p:nvPr/>
        </p:nvPicPr>
        <p:blipFill>
          <a:blip r:embed="rId3"/>
          <a:srcRect/>
          <a:stretch/>
        </p:blipFill>
        <p:spPr>
          <a:xfrm>
            <a:off x="9811055" y="-162351"/>
            <a:ext cx="2991311" cy="2243483"/>
          </a:xfrm>
          <a:prstGeom prst="rect">
            <a:avLst/>
          </a:prstGeom>
        </p:spPr>
      </p:pic>
    </p:spTree>
    <p:extLst>
      <p:ext uri="{BB962C8B-B14F-4D97-AF65-F5344CB8AC3E}">
        <p14:creationId xmlns:p14="http://schemas.microsoft.com/office/powerpoint/2010/main" val="3440234142"/>
      </p:ext>
    </p:extLst>
  </p:cSld>
  <p:clrMapOvr>
    <a:masterClrMapping/>
  </p:clrMapOvr>
  <mc:AlternateContent xmlns:mc="http://schemas.openxmlformats.org/markup-compatibility/2006" xmlns:p14="http://schemas.microsoft.com/office/powerpoint/2010/main">
    <mc:Choice Requires="p14">
      <p:transition spd="slow" p14:dur="900">
        <p14:warp dir="in"/>
        <p:sndAc>
          <p:endSnd/>
        </p:sndAc>
      </p:transition>
    </mc:Choice>
    <mc:Fallback xmlns="">
      <p:transition spd="slow">
        <p:fade/>
        <p:sndAc>
          <p:end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8324BA8-5EE8-6112-8E75-C66044A7B5A7}"/>
              </a:ext>
            </a:extLst>
          </p:cNvPr>
          <p:cNvPicPr>
            <a:picLocks noGrp="1" noChangeAspect="1"/>
          </p:cNvPicPr>
          <p:nvPr>
            <p:ph type="pic" idx="1"/>
          </p:nvPr>
        </p:nvPicPr>
        <p:blipFill rotWithShape="1">
          <a:blip r:embed="rId3"/>
          <a:srcRect l="-182" t="-39019" r="-182" b="-39019"/>
          <a:stretch/>
        </p:blipFill>
        <p:spPr>
          <a:xfrm>
            <a:off x="7053942" y="251670"/>
            <a:ext cx="5138058" cy="6606330"/>
          </a:xfrm>
          <a:solidFill>
            <a:srgbClr val="2F3342"/>
          </a:solidFill>
        </p:spPr>
      </p:pic>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a:xfrm>
            <a:off x="1056631" y="615716"/>
            <a:ext cx="5138057" cy="979308"/>
          </a:xfrm>
        </p:spPr>
        <p:txBody>
          <a:bodyPr>
            <a:normAutofit/>
          </a:bodyPr>
          <a:lstStyle/>
          <a:p>
            <a:r>
              <a:rPr lang="en-US" sz="4000" dirty="0">
                <a:latin typeface="+mj-lt"/>
              </a:rPr>
              <a:t>Technology</a:t>
            </a:r>
          </a:p>
        </p:txBody>
      </p:sp>
      <p:sp>
        <p:nvSpPr>
          <p:cNvPr id="8" name="Text Placeholder 7">
            <a:extLst>
              <a:ext uri="{FF2B5EF4-FFF2-40B4-BE49-F238E27FC236}">
                <a16:creationId xmlns:a16="http://schemas.microsoft.com/office/drawing/2014/main" id="{E79DECD2-B85E-4CB3-BBFB-C64131454B65}"/>
              </a:ext>
            </a:extLst>
          </p:cNvPr>
          <p:cNvSpPr>
            <a:spLocks noGrp="1"/>
          </p:cNvSpPr>
          <p:nvPr>
            <p:ph type="body" sz="half" idx="2"/>
          </p:nvPr>
        </p:nvSpPr>
        <p:spPr>
          <a:xfrm>
            <a:off x="957943" y="1595024"/>
            <a:ext cx="5138057" cy="4599713"/>
          </a:xfrm>
        </p:spPr>
        <p:txBody>
          <a:bodyPr>
            <a:noAutofit/>
          </a:bodyPr>
          <a:lstStyle/>
          <a:p>
            <a:pPr algn="ctr"/>
            <a:r>
              <a:rPr lang="en-US" sz="2000" b="1" dirty="0"/>
              <a:t>Tech OP in the Car</a:t>
            </a:r>
          </a:p>
          <a:p>
            <a:pPr algn="ctr"/>
            <a:r>
              <a:rPr lang="en-US" sz="1400" dirty="0"/>
              <a:t>Wireless Android Auto &amp; Apple </a:t>
            </a:r>
            <a:r>
              <a:rPr lang="en-US" sz="1400" dirty="0" err="1"/>
              <a:t>Carplay</a:t>
            </a:r>
            <a:endParaRPr lang="en-US" sz="1400" dirty="0"/>
          </a:p>
          <a:p>
            <a:pPr algn="ctr"/>
            <a:r>
              <a:rPr lang="en-US" dirty="0"/>
              <a:t>MG Comet EV is Savvy enough to keep up with your daily needs on every drive. And with its range of cool connected features, you can get your car to do exactly what you want minus the hassles.</a:t>
            </a:r>
          </a:p>
        </p:txBody>
      </p:sp>
      <p:pic>
        <p:nvPicPr>
          <p:cNvPr id="10" name="Picture 9">
            <a:extLst>
              <a:ext uri="{FF2B5EF4-FFF2-40B4-BE49-F238E27FC236}">
                <a16:creationId xmlns:a16="http://schemas.microsoft.com/office/drawing/2014/main" id="{A7513093-9819-477F-BD30-363BFC85B6E0}"/>
              </a:ext>
            </a:extLst>
          </p:cNvPr>
          <p:cNvPicPr>
            <a:picLocks noChangeAspect="1"/>
          </p:cNvPicPr>
          <p:nvPr/>
        </p:nvPicPr>
        <p:blipFill>
          <a:blip r:embed="rId4"/>
          <a:srcRect/>
          <a:stretch/>
        </p:blipFill>
        <p:spPr>
          <a:xfrm>
            <a:off x="9936889" y="-301147"/>
            <a:ext cx="2991311" cy="2243483"/>
          </a:xfrm>
          <a:prstGeom prst="rect">
            <a:avLst/>
          </a:prstGeom>
        </p:spPr>
      </p:pic>
    </p:spTree>
    <p:extLst>
      <p:ext uri="{BB962C8B-B14F-4D97-AF65-F5344CB8AC3E}">
        <p14:creationId xmlns:p14="http://schemas.microsoft.com/office/powerpoint/2010/main" val="1604393387"/>
      </p:ext>
    </p:extLst>
  </p:cSld>
  <p:clrMapOvr>
    <a:masterClrMapping/>
  </p:clrMapOvr>
  <mc:AlternateContent xmlns:mc="http://schemas.openxmlformats.org/markup-compatibility/2006" xmlns:p14="http://schemas.microsoft.com/office/powerpoint/2010/main">
    <mc:Choice Requires="p14">
      <p:transition spd="slow" p14:dur="900" advClick="0" advTm="3000">
        <p14:warp dir="in"/>
      </p:transition>
    </mc:Choice>
    <mc:Fallback xmlns="">
      <p:transition spd="slow" advClick="0"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a:xfrm>
            <a:off x="1056631" y="615716"/>
            <a:ext cx="5138057" cy="979308"/>
          </a:xfrm>
        </p:spPr>
        <p:txBody>
          <a:bodyPr>
            <a:normAutofit/>
          </a:bodyPr>
          <a:lstStyle/>
          <a:p>
            <a:r>
              <a:rPr lang="en-US" sz="4000" dirty="0">
                <a:latin typeface="+mj-lt"/>
              </a:rPr>
              <a:t>COMFORT</a:t>
            </a:r>
          </a:p>
        </p:txBody>
      </p:sp>
      <p:sp>
        <p:nvSpPr>
          <p:cNvPr id="8" name="Text Placeholder 7">
            <a:extLst>
              <a:ext uri="{FF2B5EF4-FFF2-40B4-BE49-F238E27FC236}">
                <a16:creationId xmlns:a16="http://schemas.microsoft.com/office/drawing/2014/main" id="{E79DECD2-B85E-4CB3-BBFB-C64131454B65}"/>
              </a:ext>
            </a:extLst>
          </p:cNvPr>
          <p:cNvSpPr>
            <a:spLocks noGrp="1"/>
          </p:cNvSpPr>
          <p:nvPr>
            <p:ph type="body" sz="half" idx="2"/>
          </p:nvPr>
        </p:nvSpPr>
        <p:spPr>
          <a:xfrm>
            <a:off x="957943" y="1595024"/>
            <a:ext cx="5138057" cy="4599713"/>
          </a:xfrm>
        </p:spPr>
        <p:txBody>
          <a:bodyPr>
            <a:noAutofit/>
          </a:bodyPr>
          <a:lstStyle/>
          <a:p>
            <a:pPr algn="ctr"/>
            <a:r>
              <a:rPr lang="en-US" sz="2000" b="1" dirty="0"/>
              <a:t>Level of Comfort – Very High</a:t>
            </a:r>
          </a:p>
          <a:p>
            <a:pPr algn="ctr"/>
            <a:r>
              <a:rPr lang="en-US" sz="1400" dirty="0"/>
              <a:t>Steering mounted audio controls</a:t>
            </a:r>
          </a:p>
          <a:p>
            <a:pPr algn="ctr"/>
            <a:r>
              <a:rPr lang="en-US" dirty="0"/>
              <a:t>Isn’t it sweet when someone takes care of all your needs? That’s exactly what MG Comet EV does with its unique features that make your life a little easier.</a:t>
            </a:r>
          </a:p>
        </p:txBody>
      </p:sp>
      <p:pic>
        <p:nvPicPr>
          <p:cNvPr id="10" name="Picture 9">
            <a:extLst>
              <a:ext uri="{FF2B5EF4-FFF2-40B4-BE49-F238E27FC236}">
                <a16:creationId xmlns:a16="http://schemas.microsoft.com/office/drawing/2014/main" id="{A7513093-9819-477F-BD30-363BFC85B6E0}"/>
              </a:ext>
            </a:extLst>
          </p:cNvPr>
          <p:cNvPicPr>
            <a:picLocks noChangeAspect="1"/>
          </p:cNvPicPr>
          <p:nvPr/>
        </p:nvPicPr>
        <p:blipFill>
          <a:blip r:embed="rId3"/>
          <a:srcRect/>
          <a:stretch/>
        </p:blipFill>
        <p:spPr>
          <a:xfrm>
            <a:off x="9936889" y="-301147"/>
            <a:ext cx="2991311" cy="2243483"/>
          </a:xfrm>
          <a:prstGeom prst="rect">
            <a:avLst/>
          </a:prstGeom>
        </p:spPr>
      </p:pic>
      <p:pic>
        <p:nvPicPr>
          <p:cNvPr id="5" name="Picture Placeholder 4">
            <a:extLst>
              <a:ext uri="{FF2B5EF4-FFF2-40B4-BE49-F238E27FC236}">
                <a16:creationId xmlns:a16="http://schemas.microsoft.com/office/drawing/2014/main" id="{8D7BE13E-9E76-4BFC-36FD-E85E049032E6}"/>
              </a:ext>
            </a:extLst>
          </p:cNvPr>
          <p:cNvPicPr>
            <a:picLocks noGrp="1" noChangeAspect="1"/>
          </p:cNvPicPr>
          <p:nvPr>
            <p:ph type="pic" idx="1"/>
          </p:nvPr>
        </p:nvPicPr>
        <p:blipFill rotWithShape="1">
          <a:blip r:embed="rId4"/>
          <a:srcRect l="171" t="-30721" r="171" b="-30721"/>
          <a:stretch/>
        </p:blipFill>
        <p:spPr>
          <a:xfrm>
            <a:off x="7097484" y="0"/>
            <a:ext cx="5094515" cy="6858000"/>
          </a:xfrm>
          <a:solidFill>
            <a:srgbClr val="2F3342"/>
          </a:solidFill>
        </p:spPr>
      </p:pic>
      <p:pic>
        <p:nvPicPr>
          <p:cNvPr id="9" name="Picture 8">
            <a:extLst>
              <a:ext uri="{FF2B5EF4-FFF2-40B4-BE49-F238E27FC236}">
                <a16:creationId xmlns:a16="http://schemas.microsoft.com/office/drawing/2014/main" id="{2A27FAEB-2446-9769-378B-7F8D89F09095}"/>
              </a:ext>
            </a:extLst>
          </p:cNvPr>
          <p:cNvPicPr>
            <a:picLocks noChangeAspect="1"/>
          </p:cNvPicPr>
          <p:nvPr/>
        </p:nvPicPr>
        <p:blipFill>
          <a:blip r:embed="rId3"/>
          <a:srcRect/>
          <a:stretch/>
        </p:blipFill>
        <p:spPr>
          <a:xfrm>
            <a:off x="10022177" y="-190692"/>
            <a:ext cx="2991311" cy="2243483"/>
          </a:xfrm>
          <a:prstGeom prst="rect">
            <a:avLst/>
          </a:prstGeom>
        </p:spPr>
      </p:pic>
    </p:spTree>
    <p:extLst>
      <p:ext uri="{BB962C8B-B14F-4D97-AF65-F5344CB8AC3E}">
        <p14:creationId xmlns:p14="http://schemas.microsoft.com/office/powerpoint/2010/main" val="3029426900"/>
      </p:ext>
    </p:extLst>
  </p:cSld>
  <p:clrMapOvr>
    <a:masterClrMapping/>
  </p:clrMapOvr>
  <mc:AlternateContent xmlns:mc="http://schemas.openxmlformats.org/markup-compatibility/2006" xmlns:p14="http://schemas.microsoft.com/office/powerpoint/2010/main">
    <mc:Choice Requires="p14">
      <p:transition spd="slow" p14:dur="900" advClick="0" advTm="3000">
        <p14:warp dir="in"/>
      </p:transition>
    </mc:Choice>
    <mc:Fallback xmlns="">
      <p:transition spd="slow" advClick="0"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A15B52-D3C6-090E-323E-1F6E87424B12}"/>
              </a:ext>
            </a:extLst>
          </p:cNvPr>
          <p:cNvPicPr>
            <a:picLocks noChangeAspect="1"/>
          </p:cNvPicPr>
          <p:nvPr/>
        </p:nvPicPr>
        <p:blipFill>
          <a:blip r:embed="rId2"/>
          <a:stretch>
            <a:fillRect/>
          </a:stretch>
        </p:blipFill>
        <p:spPr>
          <a:xfrm>
            <a:off x="6157519" y="1400961"/>
            <a:ext cx="6034480" cy="4798504"/>
          </a:xfrm>
          <a:prstGeom prst="rect">
            <a:avLst/>
          </a:prstGeom>
        </p:spPr>
      </p:pic>
      <p:sp>
        <p:nvSpPr>
          <p:cNvPr id="3" name="Title 2">
            <a:extLst>
              <a:ext uri="{FF2B5EF4-FFF2-40B4-BE49-F238E27FC236}">
                <a16:creationId xmlns:a16="http://schemas.microsoft.com/office/drawing/2014/main" id="{062230A4-0C55-098E-3B71-34D238428D5E}"/>
              </a:ext>
            </a:extLst>
          </p:cNvPr>
          <p:cNvSpPr>
            <a:spLocks noGrp="1"/>
          </p:cNvSpPr>
          <p:nvPr>
            <p:ph type="title"/>
          </p:nvPr>
        </p:nvSpPr>
        <p:spPr>
          <a:xfrm>
            <a:off x="838200" y="1501775"/>
            <a:ext cx="4351911" cy="1660875"/>
          </a:xfrm>
        </p:spPr>
        <p:txBody>
          <a:bodyPr/>
          <a:lstStyle/>
          <a:p>
            <a:r>
              <a:rPr lang="en-IN" dirty="0"/>
              <a:t>BATTERY</a:t>
            </a:r>
          </a:p>
        </p:txBody>
      </p:sp>
      <p:sp>
        <p:nvSpPr>
          <p:cNvPr id="4" name="Text Placeholder 3">
            <a:extLst>
              <a:ext uri="{FF2B5EF4-FFF2-40B4-BE49-F238E27FC236}">
                <a16:creationId xmlns:a16="http://schemas.microsoft.com/office/drawing/2014/main" id="{998567F7-B280-490C-DC4A-37EC55CC59A2}"/>
              </a:ext>
            </a:extLst>
          </p:cNvPr>
          <p:cNvSpPr>
            <a:spLocks noGrp="1"/>
          </p:cNvSpPr>
          <p:nvPr>
            <p:ph type="body" idx="13"/>
          </p:nvPr>
        </p:nvSpPr>
        <p:spPr>
          <a:xfrm>
            <a:off x="838199" y="3095538"/>
            <a:ext cx="4351910" cy="2449585"/>
          </a:xfrm>
        </p:spPr>
        <p:txBody>
          <a:bodyPr/>
          <a:lstStyle/>
          <a:p>
            <a:r>
              <a:rPr kumimoji="0" lang="en-US" sz="1800" b="1" i="0" u="none" strike="noStrike" kern="1200" cap="none" spc="0" normalizeH="0" baseline="0" noProof="0" dirty="0">
                <a:ln>
                  <a:noFill/>
                </a:ln>
                <a:solidFill>
                  <a:prstClr val="white"/>
                </a:solidFill>
                <a:effectLst/>
                <a:uLnTx/>
                <a:uFillTx/>
                <a:latin typeface="Calibri"/>
                <a:ea typeface="+mn-ea"/>
                <a:cs typeface="+mn-cs"/>
              </a:rPr>
              <a:t>Powering your drive</a:t>
            </a:r>
            <a:br>
              <a:rPr kumimoji="0" lang="en-US" sz="1600" b="0" i="0" u="none" strike="noStrike" kern="1200" cap="none" spc="0" normalizeH="0" baseline="0" noProof="0" dirty="0">
                <a:ln>
                  <a:noFill/>
                </a:ln>
                <a:solidFill>
                  <a:prstClr val="white"/>
                </a:solidFill>
                <a:effectLst/>
                <a:uLnTx/>
                <a:uFillTx/>
                <a:latin typeface="Calibri"/>
                <a:ea typeface="+mn-ea"/>
                <a:cs typeface="+mn-cs"/>
              </a:rPr>
            </a:br>
            <a:r>
              <a:rPr kumimoji="0" lang="en-US" sz="1400" b="0" i="0" u="none" strike="noStrike" kern="1200" cap="none" spc="0" normalizeH="0" baseline="0" noProof="0" dirty="0">
                <a:ln>
                  <a:noFill/>
                </a:ln>
                <a:solidFill>
                  <a:prstClr val="white"/>
                </a:solidFill>
                <a:effectLst/>
                <a:uLnTx/>
                <a:uFillTx/>
                <a:latin typeface="Calibri"/>
                <a:ea typeface="+mn-ea"/>
                <a:cs typeface="+mn-cs"/>
              </a:rPr>
              <a:t>IP67 Rated Battery </a:t>
            </a:r>
          </a:p>
          <a:p>
            <a:r>
              <a:rPr lang="en-US" sz="1600" spc="0" dirty="0">
                <a:solidFill>
                  <a:prstClr val="white"/>
                </a:solidFill>
                <a:latin typeface="Calibri"/>
              </a:rPr>
              <a:t>With the 17.3 kWh Prismatic Li-ion battery, MG Comet EV powers your drive for the long run. So be it those long drives in the rain or everyday hustle to your office, you are always sorted. </a:t>
            </a:r>
            <a:endParaRPr lang="en-IN" dirty="0"/>
          </a:p>
        </p:txBody>
      </p:sp>
      <p:sp>
        <p:nvSpPr>
          <p:cNvPr id="6" name="Slide Number Placeholder 5">
            <a:extLst>
              <a:ext uri="{FF2B5EF4-FFF2-40B4-BE49-F238E27FC236}">
                <a16:creationId xmlns:a16="http://schemas.microsoft.com/office/drawing/2014/main" id="{220E92F4-3B99-7F5D-8888-7E3D2C2FD829}"/>
              </a:ext>
            </a:extLst>
          </p:cNvPr>
          <p:cNvSpPr>
            <a:spLocks noGrp="1"/>
          </p:cNvSpPr>
          <p:nvPr>
            <p:ph type="sldNum" sz="quarter" idx="17"/>
          </p:nvPr>
        </p:nvSpPr>
        <p:spPr/>
        <p:txBody>
          <a:bodyPr/>
          <a:lstStyle/>
          <a:p>
            <a:fld id="{8C2E478F-E849-4A8C-AF1F-CBCC78A7CBFA}" type="slidenum">
              <a:rPr lang="en-US" smtClean="0"/>
              <a:pPr/>
              <a:t>8</a:t>
            </a:fld>
            <a:endParaRPr lang="en-US" dirty="0"/>
          </a:p>
        </p:txBody>
      </p:sp>
      <p:pic>
        <p:nvPicPr>
          <p:cNvPr id="9" name="Picture 8">
            <a:extLst>
              <a:ext uri="{FF2B5EF4-FFF2-40B4-BE49-F238E27FC236}">
                <a16:creationId xmlns:a16="http://schemas.microsoft.com/office/drawing/2014/main" id="{F107107E-C13E-330C-FEEF-6D0E2CBC17DC}"/>
              </a:ext>
            </a:extLst>
          </p:cNvPr>
          <p:cNvPicPr>
            <a:picLocks noChangeAspect="1"/>
          </p:cNvPicPr>
          <p:nvPr/>
        </p:nvPicPr>
        <p:blipFill>
          <a:blip r:embed="rId3"/>
          <a:srcRect/>
          <a:stretch/>
        </p:blipFill>
        <p:spPr>
          <a:xfrm>
            <a:off x="9858144" y="-165525"/>
            <a:ext cx="2991311" cy="2243483"/>
          </a:xfrm>
          <a:prstGeom prst="rect">
            <a:avLst/>
          </a:prstGeom>
        </p:spPr>
      </p:pic>
    </p:spTree>
    <p:extLst>
      <p:ext uri="{BB962C8B-B14F-4D97-AF65-F5344CB8AC3E}">
        <p14:creationId xmlns:p14="http://schemas.microsoft.com/office/powerpoint/2010/main" val="3891972588"/>
      </p:ext>
    </p:extLst>
  </p:cSld>
  <p:clrMapOvr>
    <a:masterClrMapping/>
  </p:clrMapOvr>
  <mc:AlternateContent xmlns:mc="http://schemas.openxmlformats.org/markup-compatibility/2006" xmlns:p14="http://schemas.microsoft.com/office/powerpoint/2010/main">
    <mc:Choice Requires="p14">
      <p:transition spd="slow" p14:dur="900">
        <p14:warp dir="in"/>
        <p:sndAc>
          <p:endSnd/>
        </p:sndAc>
      </p:transition>
    </mc:Choice>
    <mc:Fallback xmlns="">
      <p:transition spd="slow">
        <p:fade/>
        <p:sndAc>
          <p:end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0F15AC-241D-537B-03DF-79BC4D0B0CDD}"/>
              </a:ext>
            </a:extLst>
          </p:cNvPr>
          <p:cNvPicPr>
            <a:picLocks noChangeAspect="1"/>
          </p:cNvPicPr>
          <p:nvPr/>
        </p:nvPicPr>
        <p:blipFill>
          <a:blip r:embed="rId2"/>
          <a:stretch>
            <a:fillRect/>
          </a:stretch>
        </p:blipFill>
        <p:spPr>
          <a:xfrm>
            <a:off x="6157518" y="1426129"/>
            <a:ext cx="6034481" cy="4756558"/>
          </a:xfrm>
          <a:prstGeom prst="rect">
            <a:avLst/>
          </a:prstGeom>
        </p:spPr>
      </p:pic>
      <p:sp>
        <p:nvSpPr>
          <p:cNvPr id="3" name="Title 2">
            <a:extLst>
              <a:ext uri="{FF2B5EF4-FFF2-40B4-BE49-F238E27FC236}">
                <a16:creationId xmlns:a16="http://schemas.microsoft.com/office/drawing/2014/main" id="{062230A4-0C55-098E-3B71-34D238428D5E}"/>
              </a:ext>
            </a:extLst>
          </p:cNvPr>
          <p:cNvSpPr>
            <a:spLocks noGrp="1"/>
          </p:cNvSpPr>
          <p:nvPr>
            <p:ph type="title"/>
          </p:nvPr>
        </p:nvSpPr>
        <p:spPr>
          <a:xfrm>
            <a:off x="838200" y="1501775"/>
            <a:ext cx="4351911" cy="1660875"/>
          </a:xfrm>
        </p:spPr>
        <p:txBody>
          <a:bodyPr/>
          <a:lstStyle/>
          <a:p>
            <a:r>
              <a:rPr lang="en-IN" dirty="0"/>
              <a:t>PERFORMANCE</a:t>
            </a:r>
          </a:p>
        </p:txBody>
      </p:sp>
      <p:sp>
        <p:nvSpPr>
          <p:cNvPr id="4" name="Text Placeholder 3">
            <a:extLst>
              <a:ext uri="{FF2B5EF4-FFF2-40B4-BE49-F238E27FC236}">
                <a16:creationId xmlns:a16="http://schemas.microsoft.com/office/drawing/2014/main" id="{998567F7-B280-490C-DC4A-37EC55CC59A2}"/>
              </a:ext>
            </a:extLst>
          </p:cNvPr>
          <p:cNvSpPr>
            <a:spLocks noGrp="1"/>
          </p:cNvSpPr>
          <p:nvPr>
            <p:ph type="body" idx="13"/>
          </p:nvPr>
        </p:nvSpPr>
        <p:spPr>
          <a:xfrm>
            <a:off x="838199" y="3095538"/>
            <a:ext cx="4351910" cy="2449585"/>
          </a:xfrm>
        </p:spPr>
        <p:txBody>
          <a:bodyPr/>
          <a:lstStyle/>
          <a:p>
            <a:r>
              <a:rPr lang="en-US" sz="1600" b="1" spc="0" dirty="0">
                <a:solidFill>
                  <a:prstClr val="white"/>
                </a:solidFill>
                <a:latin typeface="Calibri"/>
              </a:rPr>
              <a:t>Range that’s perfect for the city and you!</a:t>
            </a:r>
            <a:br>
              <a:rPr kumimoji="0" lang="en-US" sz="1600" b="0" i="0" u="none" strike="noStrike" kern="1200" cap="none" spc="0" normalizeH="0" baseline="0" noProof="0" dirty="0">
                <a:ln>
                  <a:noFill/>
                </a:ln>
                <a:solidFill>
                  <a:prstClr val="white"/>
                </a:solidFill>
                <a:effectLst/>
                <a:uLnTx/>
                <a:uFillTx/>
                <a:latin typeface="Calibri"/>
                <a:ea typeface="+mn-ea"/>
                <a:cs typeface="+mn-cs"/>
              </a:rPr>
            </a:b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a:p>
            <a:r>
              <a:rPr lang="en-US" sz="1600" spc="0" dirty="0">
                <a:solidFill>
                  <a:prstClr val="white"/>
                </a:solidFill>
                <a:latin typeface="Calibri"/>
              </a:rPr>
              <a:t>The MG Comet EV needs just one charge to travel 200 kms. Which means, the car can take you all around the town several times over, without a break.</a:t>
            </a:r>
            <a:endParaRPr lang="en-IN" dirty="0"/>
          </a:p>
        </p:txBody>
      </p:sp>
      <p:sp>
        <p:nvSpPr>
          <p:cNvPr id="6" name="Slide Number Placeholder 5">
            <a:extLst>
              <a:ext uri="{FF2B5EF4-FFF2-40B4-BE49-F238E27FC236}">
                <a16:creationId xmlns:a16="http://schemas.microsoft.com/office/drawing/2014/main" id="{220E92F4-3B99-7F5D-8888-7E3D2C2FD829}"/>
              </a:ext>
            </a:extLst>
          </p:cNvPr>
          <p:cNvSpPr>
            <a:spLocks noGrp="1"/>
          </p:cNvSpPr>
          <p:nvPr>
            <p:ph type="sldNum" sz="quarter" idx="17"/>
          </p:nvPr>
        </p:nvSpPr>
        <p:spPr/>
        <p:txBody>
          <a:bodyPr/>
          <a:lstStyle/>
          <a:p>
            <a:fld id="{8C2E478F-E849-4A8C-AF1F-CBCC78A7CBFA}" type="slidenum">
              <a:rPr lang="en-US" smtClean="0"/>
              <a:pPr/>
              <a:t>9</a:t>
            </a:fld>
            <a:endParaRPr lang="en-US" dirty="0"/>
          </a:p>
        </p:txBody>
      </p:sp>
      <p:pic>
        <p:nvPicPr>
          <p:cNvPr id="9" name="Picture 8">
            <a:extLst>
              <a:ext uri="{FF2B5EF4-FFF2-40B4-BE49-F238E27FC236}">
                <a16:creationId xmlns:a16="http://schemas.microsoft.com/office/drawing/2014/main" id="{F107107E-C13E-330C-FEEF-6D0E2CBC17DC}"/>
              </a:ext>
            </a:extLst>
          </p:cNvPr>
          <p:cNvPicPr>
            <a:picLocks noChangeAspect="1"/>
          </p:cNvPicPr>
          <p:nvPr/>
        </p:nvPicPr>
        <p:blipFill>
          <a:blip r:embed="rId3"/>
          <a:srcRect/>
          <a:stretch/>
        </p:blipFill>
        <p:spPr>
          <a:xfrm>
            <a:off x="9858144" y="-165525"/>
            <a:ext cx="2991311" cy="2243483"/>
          </a:xfrm>
          <a:prstGeom prst="rect">
            <a:avLst/>
          </a:prstGeom>
        </p:spPr>
      </p:pic>
    </p:spTree>
    <p:extLst>
      <p:ext uri="{BB962C8B-B14F-4D97-AF65-F5344CB8AC3E}">
        <p14:creationId xmlns:p14="http://schemas.microsoft.com/office/powerpoint/2010/main" val="34559494"/>
      </p:ext>
    </p:extLst>
  </p:cSld>
  <p:clrMapOvr>
    <a:masterClrMapping/>
  </p:clrMapOvr>
  <mc:AlternateContent xmlns:mc="http://schemas.openxmlformats.org/markup-compatibility/2006" xmlns:p14="http://schemas.microsoft.com/office/powerpoint/2010/main">
    <mc:Choice Requires="p14">
      <p:transition spd="slow" p14:dur="900">
        <p14:warp dir="in"/>
        <p:sndAc>
          <p:endSnd/>
        </p:sndAc>
      </p:transition>
    </mc:Choice>
    <mc:Fallback xmlns="">
      <p:transition spd="slow">
        <p:fade/>
        <p:sndAc>
          <p:endSnd/>
        </p:sndAc>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D06B450-BA9A-45FA-A811-D8165594B7F8"/>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PLAYERS_CUSTOMIZATION" val="UEsDBBQAAgAIAG+6ZkZ7BdOSwAEAANoDAAAPAAAAbm9uZS9wbGF5ZXIueG1spZJPb9QwEMXPW6nfIfK99m4Rolo59ICUE0WVFhC3lTeZJqaOHTwTsvvtmfzZpFuQQOKQaPIy72fPs/X9sXbJT4hog0/FRq5FAj4PhfVlKr58zm7uxP376yvdOHOCmNgiFT54EEkBmEfbEPseDVWpeCFIhoqEXx63R7SpqIiarVJd18nujQyxVLfr9UZ9e/i4yyuozY31SMbnzF32ciuSJtoQLZ1S8W4trq9WA/ICZ5F7fInBtf3KKPNQqyYCgieIatz2bN3S38381MErOjWAgkdfDbMfTP78EIrWAfbaSo9tOyDqCYO20rS1mzufYMxTMTbsa0A0JaB0vhRq9Ko/mPWTM1hNHLzA9tymPTiLFYsjfejeL+r+bBmyVxNHXYJ0PUwwnGLWOpeBoTZCIZIIP1rLVdZjv85HsN6IcTnP3Xt8tl5il7PGVWZyCvH0gR18JFOUco5ejtHLwdTbh+ITF49TnLsFMgezhKArqt3bf86j7/6fOAp4Mq0jcV7B+gKOmeW/BDWPQsAz9pqkxsl+tTOVd9ce6hdX40Iadzdl8R1FQiaWwNewMGTUos8w9Zqm1fg5JTTHotXv91JPRC5/AVBLAQIAABQAAgAIAG+6ZkZ7BdOSwAEAANoDAAAPAAAAAAAAAAEAAAAAAAAAAABub25lL3BsYXllci54bWxQSwUGAAAAAAEAAQA9AAAA7QEAAAAA"/>
  <p:tag name="ISPRING_PRESENTATION_TITLE" val="9407744"/>
  <p:tag name="ISPRING_RESOURCE_PATHS_HASH_PRESENTER" val="d4d8f0657f99d03cc37c70e87a795889362423e"/>
</p:tagLst>
</file>

<file path=ppt/theme/theme1.xml><?xml version="1.0" encoding="utf-8"?>
<a:theme xmlns:a="http://schemas.openxmlformats.org/drawingml/2006/main" name="Office Theme">
  <a:themeElements>
    <a:clrScheme name="Custom 8">
      <a:dk1>
        <a:sysClr val="windowText" lastClr="000000"/>
      </a:dk1>
      <a:lt1>
        <a:sysClr val="window" lastClr="FFFFFF"/>
      </a:lt1>
      <a:dk2>
        <a:srgbClr val="44546A"/>
      </a:dk2>
      <a:lt2>
        <a:srgbClr val="E7E6E6"/>
      </a:lt2>
      <a:accent1>
        <a:srgbClr val="C0F400"/>
      </a:accent1>
      <a:accent2>
        <a:srgbClr val="05D74D"/>
      </a:accent2>
      <a:accent3>
        <a:srgbClr val="2F3342"/>
      </a:accent3>
      <a:accent4>
        <a:srgbClr val="038B30"/>
      </a:accent4>
      <a:accent5>
        <a:srgbClr val="05EE55"/>
      </a:accent5>
      <a:accent6>
        <a:srgbClr val="70AD47"/>
      </a:accent6>
      <a:hlink>
        <a:srgbClr val="05D74D"/>
      </a:hlink>
      <a:folHlink>
        <a:srgbClr val="C0F400"/>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Dark modernist presentation_mlw -v2" id="{02C8D846-7DC8-4EFF-94D8-823DF779E3A7}" vid="{402D83F6-A512-43E7-B905-390BB489C0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7f9b5e87859ce6d7eedbdc6e4e4205c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5e0075ee7624d6a846e01eb6183742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6A0F1FB-B1B3-48EC-BFEE-FC0094A34C28}">
  <ds:schemaRefs>
    <ds:schemaRef ds:uri="http://schemas.microsoft.com/sharepoint/v3/contenttype/forms"/>
  </ds:schemaRefs>
</ds:datastoreItem>
</file>

<file path=customXml/itemProps2.xml><?xml version="1.0" encoding="utf-8"?>
<ds:datastoreItem xmlns:ds="http://schemas.openxmlformats.org/officeDocument/2006/customXml" ds:itemID="{1B834546-CF5A-40F0-B105-33C88EC059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1340EA-4D3D-470F-B5D6-C0F623079401}">
  <ds:schemaRefs>
    <ds:schemaRef ds:uri="http://schemas.openxmlformats.org/package/2006/metadata/core-properties"/>
    <ds:schemaRef ds:uri="http://purl.org/dc/terms/"/>
    <ds:schemaRef ds:uri="http://purl.org/dc/elements/1.1/"/>
    <ds:schemaRef ds:uri="http://schemas.microsoft.com/office/infopath/2007/PartnerControls"/>
    <ds:schemaRef ds:uri="71af3243-3dd4-4a8d-8c0d-dd76da1f02a5"/>
    <ds:schemaRef ds:uri="http://purl.org/dc/dcmitype/"/>
    <ds:schemaRef ds:uri="http://schemas.microsoft.com/office/2006/documentManagement/types"/>
    <ds:schemaRef ds:uri="http://schemas.microsoft.com/office/2006/metadata/properties"/>
    <ds:schemaRef ds:uri="16c05727-aa75-4e4a-9b5f-8a80a116589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Dark modernist presentation(2)</Template>
  <TotalTime>0</TotalTime>
  <Words>359</Words>
  <Application>Microsoft Office PowerPoint</Application>
  <PresentationFormat>Widescreen</PresentationFormat>
  <Paragraphs>36</Paragraphs>
  <Slides>11</Slides>
  <Notes>4</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Mg comet  ev</vt:lpstr>
      <vt:lpstr>About us</vt:lpstr>
      <vt:lpstr>PowerPoint Presentation</vt:lpstr>
      <vt:lpstr>Features </vt:lpstr>
      <vt:lpstr>safety</vt:lpstr>
      <vt:lpstr>Technology</vt:lpstr>
      <vt:lpstr>COMFORT</vt:lpstr>
      <vt:lpstr>BATTERY</vt:lpstr>
      <vt:lpstr>PERFORMANCE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9407744</dc:title>
  <dc:creator/>
  <cp:lastModifiedBy/>
  <cp:revision>1</cp:revision>
  <dcterms:created xsi:type="dcterms:W3CDTF">2020-02-25T05:25:42Z</dcterms:created>
  <dcterms:modified xsi:type="dcterms:W3CDTF">2023-06-28T01:18:23Z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